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93" r:id="rId2"/>
    <p:sldId id="407" r:id="rId3"/>
    <p:sldId id="411" r:id="rId4"/>
    <p:sldId id="410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8" r:id="rId19"/>
    <p:sldId id="430" r:id="rId20"/>
    <p:sldId id="431" r:id="rId21"/>
    <p:sldId id="426" r:id="rId22"/>
    <p:sldId id="427" r:id="rId23"/>
    <p:sldId id="429" r:id="rId24"/>
    <p:sldId id="432" r:id="rId25"/>
    <p:sldId id="434" r:id="rId26"/>
    <p:sldId id="435" r:id="rId27"/>
    <p:sldId id="436" r:id="rId28"/>
    <p:sldId id="43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80"/>
    <a:srgbClr val="1B376D"/>
    <a:srgbClr val="0C00A2"/>
    <a:srgbClr val="71D3FF"/>
    <a:srgbClr val="F2F2F2"/>
    <a:srgbClr val="1F4987"/>
    <a:srgbClr val="009DE1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84705" autoAdjust="0"/>
  </p:normalViewPr>
  <p:slideViewPr>
    <p:cSldViewPr snapToGrid="0">
      <p:cViewPr varScale="1">
        <p:scale>
          <a:sx n="113" d="100"/>
          <a:sy n="113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87728-34BF-4E4E-A0D2-B87E4855D708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840CE-2372-4957-A753-A6182AF1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81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1-27T10:50:38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22068 6103 149 0,'0'0'38'0,"0"0"-21"0,0 0 29 16,0 0-3-16,0 0-4 16,0 0 12-16,0 0 20 15,0 0 13-15,2-21-11 16,-2 21 5-16,0 0 0 16,0 0-18-16,0-2-16 15,0 2-13-15,0 0-9 16,0 0-7-16,0 0-2 15,0 0 1-15,0 0-7 16,0 0 1-16,0 0-5 16,-3 4 2-16,-3 2-1 15,0 2 8-15,-2 1-2 0,1 1 2 16,-2 1-2-16,2 0-4 16,-1 3-2-16,4-1-1 15,-4 3 1-15,2-1 3 16,-1 2 3-16,1 0 9 15,-2 0 9-15,0 2-2 16,3-1-6-16,-1 0-1 16,1 1-10-16,1-1 2 15,-3 1-4-15,2-3-1 16,2 1-1-16,0-2 4 16,0 1-4-16,2-3 5 15,-2 3 1-15,0-4 7 16,1 1 0-16,1-1 2 15,1 0-11-15,0-4 4 16,0 0-5-16,0 0-6 16,0-1 1-16,0 0-2 0,4 0-1 15,1-1 2-15,1-1-1 16,0-1 1-16,-1-1-2 16,1 0 0-16,-1-2 0 15,1-1 0-15,0 0 1 16,3 0 5-16,-2 0-1 15,1 0-4-15,-1 0 2 16,5-2 1-16,-1-7 8 16,2-1-6-16,0-3-6 15,0-2 0-15,-2-3 1 16,0 1 0-16,-4-1 0 0,-1 0 0 16,2 2 3-16,-5-2-3 15,0 1 1-15,0-1 1 16,1 0 3-16,-1-1 0 15,0 0-1-15,0-1-4 16,1-1 2-16,-1 0-2 16,-1 4 1-16,-1-2-2 15,-1 4 1-15,0-3 1 16,0 5-2-16,0 0 1 16,0 2-2-16,0 1 2 15,0 1-1-15,0 2 2 16,0 1-2-16,-3 2 0 15,0 1-2-15,-1-2 0 0,0 4 2 16,-1-3-2-16,1 2-2 16,-2 0 1-16,1 2 0 15,-2 0-1-15,1 0-3 16,-3 0 0-16,0 2 5 16,-3 8 1-16,0-1 0 15,0 0 1-15,2 0 0 16,-1-1 0-16,2-1 0 15,5 0-3-15,1 2 1 16,3 1-3-16,0 0 5 16,0 1 4-16,0 2 0 15,0-1 1-15,3-2 0 0,7 2 0 16,-1-3-5 0,0 1 1-16,1 0 3 0,-1-3-1 15,2-1 3-15,2-1 2 16,2-5-2-16,2 0 4 15,1 0-3-15,2 0-7 16,3-12-13-16,-2 0-19 16,-5 3-37-16,-5 2-50 15,-7 7-63-15,-4 0-71 16,0 0-298-16</inkml:trace>
  <inkml:trace contextRef="#ctx0" brushRef="#br0" timeOffset="656.41">22192 6464 379 0,'0'0'211'0,"0"0"-37"0,0 0-54 16,0 0-29-16,0 0-24 15,0 0-13-15,0 0 1 16,5-1-22-16,-5 10-5 16,0 0 29-16,0 3-20 15,0 1-13-15,-2 2-12 16,1-1 3-16,-3 3-9 15,2-1-2-15,0 1-4 16,1 2 1-16,-1-2-1 16,1-3 0-16,1-2-1 15,0-6-2-15,0-2-1 0,0-2-18 16,0-2-47-16,0 0-66 16,0 0-54-16,0-7-176 15</inkml:trace>
  <inkml:trace contextRef="#ctx0" brushRef="#br0" timeOffset="2656.71">26079 4842 145 0,'0'0'67'15,"0"0"22"-15,0 0-11 16,0 0-1-16,0 0-9 16,0 0 1-16,0 15-3 15,0-12 9-15,0 1-14 16,0 2-9-16,0 1 1 15,-5 1-8-15,-4 0-9 0,3 3-5 16,-3 1-1-16,2 1-8 16,-2 0-1-16,0 2-6 15,3 1-3-15,0 0-3 16,-1 1-1-16,1 3 1 16,1 0-1-16,-1 0 2 15,2-1 9-15,1 1 2 16,1 0-5-16,1-2-1 15,-2-1-7-15,3 1-1 16,0-2-1-16,0 3-1 16,0-3-2-16,0 3-2 15,0-3 0-15,0-1 2 0,7-5-2 16,1-2 0-16,-2-2-1 16,3-2 2-16,1-4 10 15,1 0 5-15,2 0 7 16,2 0-10-16,1-4-9 15,1-5 1-15,0-1-2 16,2-5-4-16,-2 0 2 16,-2-1-3-16,0-5 3 15,-3 1-2-15,-4-4 2 16,-1-1 1-16,-3 2-1 16,-2-1 3-16,-1 1-4 15,-1-1 0-15,0 2-1 16,0-1 4-16,0-4 7 15,0 1-5-15,-4 2 1 16,-1 2 4-16,0 4 3 0,-1 4 4 16,1 3 3-16,-1 3-3 15,2 0-16-15,-2 2 3 16,0 2-3-16,1-2-2 16,1 2 1-16,-2 3-2 15,0 1 1-15,-3 0-4 16,2 0-1-16,-1 0-2 15,0 4-1-15,1 7 2 16,4 4 4-16,2 0 1 16,1 1 2-16,0-1 1 15,0-1-2-15,0 0 7 16,1 0-5-16,4 2 10 0,-1 1 3 16,-1-3-1-16,0 0 6 15,1-1 3-15,1-1-3 16,1-4-8-16,4 2-9 15,1-5 1-15,1-2 2 16,4-2-2-16,2-1-3 16,2 0-1-16,0 0-10 15,0-1-13-15,-2-6-28 16,-1 2-23-16,-6-3-30 16,-5 3-66-16,-4 0-108 0,-2 3-348 15</inkml:trace>
  <inkml:trace contextRef="#ctx0" brushRef="#br0" timeOffset="3422.27">26309 5186 496 0,'0'0'208'0,"0"0"-74"15,0 0-64-15,0 0-4 16,0 0-18-16,0 0-13 16,29-16 1-16,-17 14 8 15,-1 2 6-15,-2-1-3 16,1 1-2-16,-4 0-13 16,0 0-9-16,-1 0-4 15,-2 0-10-15,-2 0-1 16,1 3-8-16,-2 7-4 15,0 2 4-15,0 5 4 16,-3 1 3-16,-10 2-6 16,0-1 1-16,1 1-2 0,0-3 0 15,0 1 0 1,2-4 9-16,-1 0 12 0,1-3 6 16,3-2 4-16,2 0-12 15,2-5 2-15,1 0-10 16,2-1 0-16,0 0-5 15,0-3-3-15,0 4 4 16,2-2-3-16,6 2 3 16,1-3-1-16,1 3 1 15,0 0-2-15,1 1-3 16,1-3-2-16,1 0 0 16,5 0-13-16,3-2-59 15,6 0-68-15,1 0-144 16,-1-2-240-16</inkml:trace>
  <inkml:trace contextRef="#ctx0" brushRef="#br0" timeOffset="5532.36">30298 5503 274 0,'0'0'128'0,"0"0"-28"0,0 0 1 15,0 0-14-15,0 0-10 16,0 0-7-16,-2-1-2 16,-1 1-5-16,-2 0-16 15,-1 0-11-15,1 5 1 16,-2 2 12-16,0-1-10 15,0 4-1-15,0 0-10 16,-1 4-1-16,-1 4-1 16,-3 1-6-16,5 3-1 15,-1 1-7-15,1 1-2 16,0 0-6-16,2-3 3 16,1 0 3-16,-2-1 3 15,1 0 2-15,-2 0 6 16,2 3 1-16,1-1 8 15,-1-1-6-15,4-1-10 0,-1-1-6 16,2 1-2-16,0-3-2 16,0-2 1-16,0-1-3 15,6 1 1-15,2-6 1 16,3 1-2-16,-1-4 1 16,0-3 1-16,2-2 1 15,1-1 0-15,5 0 1 16,2-3 0-16,2-14 1 15,0-5-3-15,-2-5-4 16,-1-1-3-16,-4-1 0 16,-4 1 3-16,-4 3 2 15,-1 1 0-15,0 1-1 0,-5 2 3 16,2 1-4-16,-1-3 1 16,1 3 1-16,1-1-1 15,-1-2-1-15,0 0 0 16,-1 2 2-16,-2 0 1 15,0 3 0-15,0 4 2 16,0 2 0-16,0 2 0 16,0 5-4-16,-2-1-1 15,-2 0 1-15,-1 4-2 16,-1-1-1-16,-1 0-2 16,0 2-2-16,-2-3-4 15,-1 4 0-15,-3 0 4 0,1 0 0 16,-2 0 4-16,1 0-2 15,3 0 1-15,0 0-1 16,2 4-1-16,4 5-3 16,-1 5-1-16,2 3 9 15,3 1 0-15,0 0 6 16,0 1 0-16,0 0 1 16,0-1 0-16,3-1 4 15,3 2 3-15,2-4-5 16,-2-1 4-16,2 0-6 15,0-2-2-15,1-3-1 16,4-3-2-16,2-1 1 16,4-4-3-16,3-1-7 0,3 0-26 15,2 0-23 1,-5-4-48-16,-4-2-22 0,-5 0-57 16,-5 1-32-16,-4-1-212 15</inkml:trace>
  <inkml:trace contextRef="#ctx0" brushRef="#br0" timeOffset="6375.91">30451 5915 351 0,'0'0'169'0,"0"0"-7"16,0 0-32-16,0 0-50 15,0 0-19-15,0 0 2 16,19 0-17-16,-11 0-5 16,0 0-9-16,-2 0-6 15,0 2-9-15,-4 1 1 16,1-1 2-16,-3-1 2 16,1 4-6-16,2-2 2 15,-2 2-9-15,1 2-9 0,-2 2-3 16,0 0 3-16,0 6 1 15,-2-3 3-15,-10 1 0 16,0 0 2-16,1-4 5 16,3 2 4-16,4-7-7 15,2-1-1-15,2-3 1 16,0 0-2-16,0 0-3 16,0 1-3-16,0 4 0 15,0-2 0-15,6 6 2 16,4-1 2-16,1 1-3 15,-2 1-1-15,-1 1-2 16,0-1 2-16,0 1 0 16,-1-1 0-16,-1-2 0 0,0-1-3 15,-3-1 3 1,-3 0-2-16,0 0 1 0,0-1 1 16,0 2 1-16,-5 1 4 15,-5-1 4-15,0-1 11 16,2 2-7-16,0-1-3 15,-2-3 6-15,0 1 10 16,-5-1-4-16,1-4-10 16,1 0-9-16,7 0-3 15,6 0-22-15,0 0-62 16,0 0-178-16,8-6-303 16</inkml:trace>
  <inkml:trace contextRef="#ctx0" brushRef="#br0" timeOffset="8595.3599">32035 10413 173 0,'0'0'126'16,"0"0"-29"-16,0 0-5 15,0 0-10-15,0 0-3 0,0 0-3 16,0-6-7-16,0 6-15 16,0 0-8-16,0 0 3 15,-2 0-1-15,-1-1-2 16,-1-1-10-16,-1-1-11 16,-1 2-7-16,-1-2-8 15,-2 0-3-15,0 2-5 16,-1-1-1-16,-3 2-1 15,1 0-1-15,-2 0 0 16,-2 5 1-16,0 3 0 16,3 0 8-16,1-1-4 15,1 2 3-15,5-2 5 16,-2 3-3-16,0 2-2 16,4 3-2-16,-2 3 1 0,1 1 6 15,3 1 0 1,1 0 2-16,1-1-4 15,0-5-3-15,0 0-1 0,0-3-4 16,6-4 3-16,5 0 5 16,2-3 1-16,0-3-1 15,1 1-3-15,2-2-2 16,2 0 3-16,0 0-6 16,1-10 2-16,-2-2-4 15,-1-2 0-15,-2-6 0 16,-3-1 3-16,-1-6-3 15,0-3 1-15,-1 2 3 16,-2-1-2-16,1 1 12 0,-2 5 9 16,1 0 4-16,-2 0 4 15,-1 4 8-15,1-1-10 16,-2 0-8-16,0 1-3 16,0-3-10-16,-2 3 1 15,1-1-2-15,1 2-2 16,-1 4 1-16,1 4 3 15,-3 4-1-15,2 0 3 16,-2 2-4-16,0 1 3 16,0-1-3-16,0 0-2 15,0 1 1-15,2-1-2 16,-1-2 2-16,1 2-3 16,-1-1 0-16,1 4 2 15,-2-1-3-15,0 2 0 16,0 0 2-16,0 0 0 0,0 0-4 15,0 0-3-15,0 0-7 16,0 11-7-16,0 3 13 16,0 3 3-16,0 2 1 15,0 1 1-15,0 3 0 16,-2-2 0-16,1 7-1 16,-2 0 2-16,-1 1 0 15,1 3-2-15,1-1 0 16,2 2 1-16,0 1-1 15,0-5 1-15,0 1-1 16,0-7-3-16,-3-1-2 16,0 1 2-16,-2-5 2 0,1 2 0 15,-1-6-1-15,2 3 1 16,0-7 1-16,2 0 0 16,-1-4-1-16,2-1 0 15,0-3-5-15,0 0-17 16,0 1-13-16,0 0-12 15,0 1-16-15,0 2-26 16,0-1-76-16,0 0-105 16,0-1-220-16</inkml:trace>
  <inkml:trace contextRef="#ctx0" brushRef="#br0" timeOffset="13612.68">16957 13810 350 0,'0'0'129'16,"0"0"-26"-16,0 0 3 15,0 0-14-15,0 0-38 16,0 0-22-16,0 0 3 15,0-21 13-15,0 15-5 16,0 2-1-16,0 0 0 16,-2 1 9-16,-2-1-12 15,0 0-7-15,-1-2-11 0,1 1-7 16,-3 3-2-16,0-1-3 16,0 2 2-16,-2 0-2 15,0 1-8-15,-3 0-1 16,-2 0 0-16,1 0-1 15,0 3 1-15,-4 6 0 16,4-1-2-16,1 1 2 16,-2 1-1-16,2 0 0 15,1 1 1-15,2-1 3 16,-2 2 4-16,3 0 5 16,-2-4-1-16,3 5 1 15,-1-2-2-15,0 6-2 16,0-3-1-16,2 4-4 15,3-2-2-15,1 1-1 16,2 0 0-16,0-1-1 0,0-1 2 16,5-1 1-16,1-1 1 15,2-2 1-15,2 1-4 16,-1-3 3-16,1 1 2 16,4-3-3-16,-4-1 3 15,5-3-3-15,0 0 1 16,0-2-1-16,1-1 0 15,3 0 0-15,1 0-1 16,1 0 0-16,0 0-1 16,-3-5-3-16,1-4-12 15,-5-2 14-15,-1-1-3 16,-3-3 4-16,-3-5 0 0,0 0 1 16,-7-4-1-16,0 2 0 15,0-1-1-15,0 1 1 16,-7 3 2-16,0 1 0 15,3 1 4-15,-1 2 0 16,1 0 3-16,1 5 4 16,1 1 1-16,2 3 3 15,-1 4 2-15,1 1-1 16,-2 0 4-16,0 1-3 16,2 0-8-16,0 0-4 15,0 0-7-15,0 0 0 16,0 0-8-16,0 0-1 15,0 0 3-15,0 0 2 0,0 0 3 16,0 2 1-16,0 6 0 16,0 3 3-16,0 7 3 15,0 3 3-15,0 2 2 16,2 2 2-16,3 2-6 16,-2 3-3-16,0 1-4 15,-2 2 1-15,1 2-1 16,-2 0-4-16,0 1 1 15,0 4 3-15,0-1 0 16,0 3 0-16,0-3 1 16,0-4 2-16,-5-2 1 15,2-4 3-15,0-2 9 0,2-7-12 16,1-1-3-16,0-1-1 16,0-4 0-16,0-2-1 15,0 0-3-15,0-3-5 16,0-1-6-16,0-6 4 15,0 0 5-15,0-2 0 16,0 0-16-16,1 0-20 16,2 0-19-16,2-6-14 15,-2-3-82-15,-2-1-102 16,1 0-243-16</inkml:trace>
  <inkml:trace contextRef="#ctx0" brushRef="#br0" timeOffset="14284.5">17172 14165 217 0,'0'0'184'0,"0"0"-118"16,0 0 3-16,0 0 3 16,0 0 19-16,0 0-10 15,0 5-16-15,0 2 1 16,0 2 1-16,0 1 0 16,0-1 2-16,0 4-6 15,0 2-7-15,0-2-20 16,0 5 0-16,0 0-6 15,0 0-5-15,0-2-10 16,1 1-8-16,-1-5-5 0,0 0-1 16,0-4-1-1,0-4 0-15,0 0 0 0,0-3 0 16,0-1-3-16,0 0-11 16,0 0-27-16,0 0-46 15,0 0-107-15,-10 0-166 16</inkml:trace>
  <inkml:trace contextRef="#ctx0" brushRef="#br0" timeOffset="14925.35">17185 14016 428 0,'0'0'145'0,"0"0"-39"0,0 0-32 16,0 0-6-16,0 0 9 15,0 0-21-15,0 0-25 16,0 0-7-16,0 0-11 15,0 0-4-15,0 0-1 16,0 0-3-16,0 0-2 16,0 0 1-16,0 0-1 15,0 0-3-15,0 0-1 16,0 0-1-16,0 2 2 16,0 1 6-16,0-2 10 15,-1 0 14-15,1-1 5 0,0 0-11 16,0 0-9-16,0 0 0 15,0 0-9-15,0 0-1 16,1 0 3-16,2-1-5 16,-1 0-3-16,-2 1-1 15,0 0 1-15,0 0-4 16,0 0-2-16,0 0 1 16,-3 0-6-16,0 0 0 15,1 0-12-15,1 0-46 16,1 0-20-16,0 0-86 15,0 0-180-15</inkml:trace>
  <inkml:trace contextRef="#ctx0" brushRef="#br0" timeOffset="15519.34">17506 14022 419 0,'0'0'227'16,"0"0"-63"-16,0 0-25 15,0 0-43-15,0 0-16 16,0 0-30-16,15-6-1 15,2 4-5-15,5-1-16 16,0-1-10-16,-1-1-11 16,-3 2-3-16,-2 1-3 15,-4 2-2-15,3 0-2 16,-4 0-16-16,-4 0-47 16,-1 0-58-16,-6 0-68 15,0 4-194-15</inkml:trace>
  <inkml:trace contextRef="#ctx0" brushRef="#br0" timeOffset="15784.96">17549 14141 305 0,'0'0'294'16,"0"0"-102"-16,0 0-30 0,0 0-33 16,0 0 5-16,0 0-49 15,27 18-39-15,-12-18-20 16,3 0-16-16,0 0-10 16,1 0-7-16,-1 0-44 15,-4 0-72-15,-5 0-62 16,-5 1-94-16,0 4-227 15</inkml:trace>
  <inkml:trace contextRef="#ctx0" brushRef="#br0" timeOffset="17707.25">18237 13381 167 0,'0'0'221'0,"0"0"-120"16,0 0-3-16,0 0-19 16,0 0-7-16,0 0-23 15,-6 0-19-15,2 0-4 16,-4 0 1-16,-2 0 10 15,1 0-4-15,-2 0-6 16,-2 3-1-16,1 4 3 16,-1 2-3-16,1-4-3 15,2 2-3-15,0-1 3 16,1-3-12-16,0 1-5 16,2 0-2-16,-2 2-1 15,3-2 5-15,1 3 2 16,2 2 4-16,0 0 5 0,0-1-2 15,-1 3-1-15,3 2-2 16,-1 0-2-16,-1 5 2 16,3-1 9-16,-1 3-4 15,1 0-3-15,0 4-6 16,0-1-3-16,0 3 7 16,0 0-6-16,0 5-6 15,0 4 0-15,0 2-1 16,0-1-1-16,0 0 1 15,0-3-1-15,-2 2 0 16,1-1 1-16,1-3 1 16,-2 2-1-16,1 2 14 0,-1-1 14 15,-1 0 6-15,0 1 0 16,1 0-9-16,-1 2-10 16,-1 0-6-16,0 0-1 15,-1 2-9-15,-1-4 2 16,2-1-2-16,-1-1 0 15,2 1 0-15,-1-2 0 16,4-1 1-16,0 0 1 16,0 1-2-16,0 0 3 15,0 7 5-15,0-1 4 16,0 2-7-16,0-1 6 16,0-3-10-16,0-1 3 15,0-4-3-15,0-3-1 0,0-4 16 16,0-7-12-1,0 1-4-15,0-6 0 0,0 2 0 16,3-1 0-16,0-1 0 16,0 3 0-16,-2-2-1 15,1-1 1-15,-2 1 3 16,0-1-3-16,0-2-4 16,0 2 4-16,0-1 2 15,0 3-2-15,0 3 0 16,1 0 0-16,2 2 1 15,-1-3-2-15,-1 0 1 16,1 2 0-16,-1-2 0 0,-1-1 0 16,2 0-1-1,-2-5-1-15,0-3 0 0,0 1 1 16,0 1 1-16,0-1 0 16,0 0 0-16,0-1-1 15,0 0 1-15,0 0-1 16,0 3 3-16,0 2-2 15,0 5 0-15,0 1-3 16,0 2 3-16,0 0 2 16,0 1-2-16,-3-4 0 15,1 0 1-15,-1-5-1 16,3-4 1-16,0-3-1 16,0-2 1-16,0-3-1 15,0 0 0-15,0 0-2 16,0 0 4-16,-1 3-4 0,-1 1 3 15,2-1-1-15,-1 2 0 16,-1 1 0-16,2-2 0 16,-3 3 0-16,2 0 0 15,-1 1 0-15,1-3 2 16,1-1-2-16,0-1 1 16,0 0-1-16,0-1 0 15,0 1 0-15,0 0 0 16,0 1 0-16,0 0 1 15,0-2-1-15,0-1 0 16,0 2 0-16,1 0 0 16,2 0 1-16,2 1-1 0,-1 1 0 15,-1-1 1-15,2 0-1 16,-1-2 1-16,3 0-1 16,3-2 3-16,-3 2-1 15,6-2-2-15,1 0-5 16,1 0-11-16,0 0-7 15,-2 0-27-15,-1 0-18 16,-4 0-11-16,-4 3-64 16,-4 0-149-16,0-3-258 15</inkml:trace>
  <inkml:trace contextRef="#ctx0" brushRef="#br0" timeOffset="19347.73">18613 13498 205 0,'0'0'134'0,"0"0"-57"15,0 0-5-15,0 0-4 16,0 0 3-16,0 0-3 16,0 0-10-16,-24 0-10 15,14 0-2-15,2 2 6 16,-1 2-3-16,-1 1-13 15,2 1-8-15,-1 1-3 16,2 4-1-16,-3 1-5 0,1 2-1 16,-1 2 6-16,3-1-6 15,4 3-10-15,0-4-1 16,2 3 1-16,-1-3 3 16,2 1 8-16,0 0 1 15,0 2 1-15,0-1-4 16,3 4-6-16,7-3-6 15,1 1 0-15,-2 1-2 16,3-1 0-16,-3-4-2 16,0 3-1-16,-1-7 0 15,-1 0 1-15,-1-1 0 16,1-3 6-16,2-2-1 16,5-1 0-16,-1 0-3 15,3-2 1-15,0-1-2 16,1 0-1-16,0 0 1 0,-1-4-2 15,2-8-2-15,-5 1 2 16,0-3 2-16,-3 0 1 16,-4 0 1-16,-2-3-1 15,1-2 0-15,-4 1-3 16,1-3 0-16,-2-1-3 16,0-3 0-16,0 2-5 15,0 1 3-15,0 4 2 16,-9 1 2-16,-3 3 1 15,-3 0 2-15,1 1 1 16,0 2-1-16,-2 1 0 16,-1 3-2-16,-1 3 1 0,1 2 0 15,4 2 2-15,3 0-1 16,4 0 0-16,1 0-1 16,2 0 1-16,1 0 7 15,1 0-1-15,1 0 1 16,0 0-8-16,0 8 1 15,0 3 2-15,6 3 3 16,3-2 4-16,3 2-2 16,-2-1 2-16,1-2 2 15,-1-2-1-15,-1 0 0 16,-3-4-1-16,-1-1 5 16,-1-1-1-16,5 0-3 15,2-1-4-15,2-1-4 0,6-1 2 16,2 0-6-1,4 0-17-15,1 0-35 0,1 0-42 16,-2 0-96-16,-2 0-113 16,-5 0-431-16</inkml:trace>
  <inkml:trace contextRef="#ctx0" brushRef="#br0" timeOffset="19770.06">18904 13762 28 0,'0'0'329'0,"0"0"-226"15,0 0 14-15,0 0 21 0,0 0-11 16,0 0-15-16,0 54-16 16,0-42 2-16,0 3-14 15,0-1-35-15,0 1-18 16,3 4-7-16,0 1-12 15,-2-1-8-15,2 4-2 16,-3-2-2-16,2-4 1 16,-2 0-1-16,0-6 0 15,2-1-7-15,-1-6-15 16,1-1-36-16,1-3-87 16,2 0-124-16,0 0-342 15</inkml:trace>
  <inkml:trace contextRef="#ctx0" brushRef="#br0" timeOffset="21207.96">18622 14328 257 0,'0'0'206'16,"0"0"-99"-16,0 0-19 16,0 0-15-16,0 0-17 15,0 0-7-15,-9 0-14 16,3 0-7-16,2 0 12 16,-2 2 0-16,-1 3 3 15,-1 1 0-15,-3 5 11 16,2 2 11-16,-4 2-19 15,1 3-14-15,1 4-4 16,1-2-8-16,1-1-4 16,3 1-7-16,3-2-5 15,3 1-2-15,0-2 1 16,0-2 0-16,0-1 1 16,0-1 4-16,0-2 5 15,5-1-2-15,1-1-2 0,3-2-1 16,4-1-5-16,0-2 2 15,4 1-3-15,-2 0 1 16,1-3-2-16,-1 0 0 16,0-2-1-16,0 0 0 15,1 0-2-15,-2 0-1 16,2-10-6-16,-2-1 2 16,0-5-2-16,-3 0 0 15,-2-5 1-15,-4-2 5 16,-4-1 3-16,-1-2 0 15,0 1 0-15,0 4 1 16,-8 0-1-16,-1 5 2 0,-1 1 1 16,-3 3-1-16,0 1 1 15,-3 1-3-15,1 3 2 16,-1-1-1-16,2 5 5 16,1 0 9-16,3 3-2 15,2 0-4-15,-1 0 0 16,5 0-5-16,1 0-4 15,0 2 2-15,1 4-2 16,1 4 1-16,-1 1 2 16,2 3 1-16,0 2 3 15,0-1 2-15,0 2 0 16,8-2-2-16,6 1-2 16,2 0 0-16,0-4-2 0,-1-2-1 15,4-1 0-15,1-5 1 16,2-2-3-16,0-2-8 15,4 0-30-15,-4 0-44 16,1-4-55-16,-6-4-97 16,-5 3-120-16</inkml:trace>
  <inkml:trace contextRef="#ctx0" brushRef="#br0" timeOffset="21801.68">18879 14591 318 0,'0'0'206'0,"0"0"-70"15,0 0-59-15,0 0-9 16,0 0 0-16,0 0-8 15,43-23-3-15,-31 21-6 16,-2 1-12-16,1 1-16 16,1 0-7-16,-5 0-10 15,-2 0-6-15,-4 7 1 16,-1 4 1-16,0 3 6 16,0 4 5-16,-10-3 8 15,-5 2 7-15,1-2 5 16,2 2-3-16,-1-3-1 0,2 0-6 15,1-3 8 1,1 1 7-16,2-2 7 0,-1 0-12 16,5 0-20-16,0-2-6 15,3 3-5-15,0-4-2 16,0 0-3-16,3-3-3 16,9 1-6-16,3-2-9 15,3-3-23-15,3 0-34 16,0 0-87-16,1 0-125 15,2-3-532-15</inkml:trace>
  <inkml:trace contextRef="#ctx0" brushRef="#br0" timeOffset="22864.71">18632 15009 211 0,'0'0'185'0,"0"0"-83"15,0 0-6-15,0 0-6 16,0 0 6-16,0 0-26 16,-53 56-7-16,42-49 6 15,2 3-11-15,1-1-15 16,-2 4 4-16,4-1 4 16,2 2-4-16,-3-1-9 15,4 1-2-15,1 0-5 16,1-2-7-16,1-1-3 0,0-1-1 15,0 2-4-15,0-2 3 16,0 1-6-16,10 1-6 16,2-2-3-16,0 0-1 15,3 0 0-15,0-6-2 16,0-2 1-16,-2-1-2 16,0-1 0-16,1 0 2 15,1-6-2-15,1-5-4 16,-1-4-1-16,-1 1 0 15,0-3 5-15,-5-2 0 16,-1-2 2-16,-3-1-2 16,-2-4 2-16,-3 1-2 15,0-1-8-15,0 4-5 16,0 3 0-16,-10 5 3 0,-2-1 2 16,-4 3 4-16,-2 1 1 15,-6 3 3-15,-3 1 0 16,1 3 1-16,0 4 0 15,5 0 4-15,5 0 2 16,4 4-1-16,2 3-1 16,5 1 1-16,2 3 1 15,2 2 6-15,1 3 1 16,0 0 2-16,1 2 7 16,10 0-6-16,2 1-3 15,1-3-6-15,3 1-2 16,3-1 3-16,2-4 2 15,3-2 3-15,-1-3-5 0,0-4-6 16,2-3-3-16,4 0 0 16,1 0-33-16,0-11-51 15,-4 2-64-15,-5 0-129 16,-1-2-196-16</inkml:trace>
  <inkml:trace contextRef="#ctx0" brushRef="#br0" timeOffset="23770.77">18974 15206 130 0,'0'0'240'0,"0"0"-109"16,0 0 5-16,0 0-24 15,0 0-26-15,0 0-28 16,0 0-18-16,0 0-12 15,8 0 6-15,5 0 12 16,2 0-19-16,3 0-16 16,-3 2-7-16,0 2-4 15,-5 7-4-15,-2 0-2 16,-4 3 5-16,-4 0 1 16,0 3 6-16,-4-3 5 15,-7 1 22-15,-1-5 10 0,0 1 4 16,3-6 0-1,3-1 4-15,5-2-23 0,1-2-20 16,0 0-4-16,0 0-4 16,0 0 0-16,0 0-11 15,1 0-11-15,8 0 10 16,2 0 3-16,1 6-6 16,-5 0-1-16,1 0 9 15,-4 1 0-15,-4-1 1 16,0 0 6-16,0-2 8 15,0 2 11-15,-4 0 10 16,-8 2 4-16,-2-1-16 16,4 1 3-16,1-1-18 15,4-1-2-15,2-3-4 16,2-3-1-16,1 0-24 0,0 0-47 16,0 0-80-16,0-2-36 15,-4-6-289-15</inkml:trace>
  <inkml:trace contextRef="#ctx0" brushRef="#br0" timeOffset="26709.18">18700 15739 150 0,'0'0'190'15,"0"0"-107"-15,0 0-3 16,0 0-48-16,0 0-8 16,0 0 6-16,0 0-9 15,-54-2 1-15,46 11 1 16,-1-3 9-16,2 1 38 15,-3-1-2-15,1-3-1 16,-1 2-2-16,2-1-13 16,0-1-1-16,-1 1 7 0,2 2-23 15,-3 2-18-15,2-1-1 16,3 3-10-16,4 2-2 16,1-2-4-16,0 1 0 15,0-1 3-15,0 0 7 16,0-1 6-16,1 1 4 15,4-1-1-15,-2 1 0 16,2-2-8-16,2-1-6 16,-3 2-2-16,1-2-2 15,1-1 0-15,0 0-1 16,0-3-1-16,1-1 0 16,1-2-1-16,-1 0 2 15,5 0 4-15,0 0 4 16,2-5-5-16,0-1-3 0,-2-3 0 15,3 1 0-15,-3-4-2 16,1 2-2-16,-2-4-1 16,-2-3 2-16,-3 0 3 15,0-2-1-15,-6-3 1 16,0 0 2-16,0 0 1 16,0-3-1-16,0 0 1 15,0 0 0-15,0-1 0 16,0 1 2-16,-2 3 1 15,0 3 6-15,0 2 4 16,1 4 4-16,1 3 4 16,0 3 0-16,-2 2-1 0,2 1-3 15,-1 0-5-15,1 1-2 16,-2 1-2-16,2 0-3 16,0 2-5-16,0 0 0 15,-2 0-3-15,2 0 2 16,0 0 1-16,0 0 0 15,0 0 1-15,0 0 0 16,0 0 0-16,0 0 1 16,0 0-2-16,0 0 0 15,0 0-2-15,0 0-1 16,0 3-5-16,0 9 5 16,0 2 0-16,0 7 2 15,4 1 1-15,-1 2 0 0,-2 2-1 16,1 2-2-16,-2 0 1 15,0-2 0-15,0 4-1 16,0-3 0-16,0-4 1 16,0-1-3-16,0-4 4 15,2-2-1-15,-2-1-1 16,0-3 0-16,2 0 0 16,-2-2-1-16,0-2 2 15,0-2-2-15,1 0-2 16,1-3-7-16,-1 0-24 15,1-1-28-15,1-2-46 16,-2 0-96-16,1 0-84 16,1-7-318-16</inkml:trace>
  <inkml:trace contextRef="#ctx0" brushRef="#br0" timeOffset="28787.63">19197 13396 262 0,'0'0'103'0,"0"0"-34"16,0 0 15-16,0 0 7 16,0 0-12-16,0 0-18 15,-2 0-10-15,2 0 3 16,0 0 1-16,0 0-4 16,0 0 5-16,0 0-8 0,0 0-3 15,12 0-8-15,4-5-13 16,8 1-11-16,0 0-4 15,4 1-2-15,2 3 6 16,0 0-6-16,0 0-1 16,-3 0-2-16,-5 0-3 15,-6 0 0-15,-5 0 3 16,-7 0 7-16,0 0 7 16,-4 0 0-16,0 1-7 15,0 9-11-15,0 6 0 16,0 10 9-16,0 6-5 15,0 5 0-15,0 2-3 16,0 2 0-16,0-2-1 16,4 1 0-16,2 3 1 0,-3 1-1 15,-2 4 1-15,-1 2 0 16,0-1-1-16,0 2 2 16,0 0 2-16,0 4-2 15,2-2-2-15,2 1 0 16,2-1 2-16,-1 0-2 15,2-2 0-15,-3 1 0 16,1-4 0-16,0 1 0 16,-1-4 0-16,2-3 2 15,-1-3 4-15,2 0-1 16,-4-1 4-16,1-2-6 16,2-4-1-16,-1 0 26 15,4-3-23-15,-5 1-4 0,1-3 4 16,-4 3-1-16,-1 1-4 15,0 3 0-15,0 1 12 16,0-3-11-16,0 3 3 16,0-3-4-16,0-1 1 15,3 0-1-15,0-2 6 16,-1-1-4-16,-1 0 16 16,-1-1-8-16,0-1-8 15,0 3 22-15,0-5-20 16,0-1-2-16,0 3 6 15,0-2-7-15,0 3 0 16,0-2-1-16,0 1-1 0,0 2 1 16,0-4 1-1,0-1-1-15,0-1 1 0,0-5 0 16,0-2 3-16,0-1-1 16,0-3-3-16,-1 3 0 15,1-1 2-15,-2-2-2 16,1 3 0-16,-1-2-1 15,1 4 0-15,-2-1-1 16,0 1 1-16,0 3 1 16,-3 0 0-16,3 2 0 15,-5 1 1-15,2 0 1 16,0 0 2-16,0-5 4 16,1 0 7-16,3-1-14 15,-1-3 0-15,3-4-1 16,0 3 0-16,0-4 0 0,0 0 0 15,0-2-2-15,0 0 1 16,0-2 1-16,0 2 0 16,0 0 0-16,0-1 1 15,0 3-1-15,0 1 0 16,0 4 1-16,0-1-1 16,0-2 0-16,0 2 0 15,0-5 0-15,0 1 0 16,0-4 0-16,-1-1 1 15,1-1-1-15,0-2 0 0,0 1 2 16,-2 1-1 0,1-1-1-16,-1 3 0 0,-1 1 0 15,0-1 2-15,2-1-1 16,-1-3-2-16,2 0 2 16,-2 0 1-16,2 0 6 15,-4 0 1-15,-3 0 2 16,-5 0-7-16,-9 0 0 15,-12 0 1-15,-9 8 2 16,-5 2-4-16,5-2-3 16,15 0-3-16,16-8 2 15,8 0-13-15,3 0-20 16,0 0-8-16,0 0-4 16,0-2 3-16,0-6-29 15,0-3-13-15,0 3-65 0,0 0-32 16,0-2-180-16</inkml:trace>
  <inkml:trace contextRef="#ctx0" brushRef="#br0" timeOffset="30897.23">16566 7754 287 0,'0'0'235'0,"0"0"-72"15,0 0-24-15,0 0-52 0,0 0-29 16,0 0-21 0,0 0-11-16,0 0 0 0,0 0 14 15,0 1 6-15,0 5 6 16,0 2 13-16,2 2-11 15,2 2-15-15,-1 4-2 16,5 5-6-16,0 2-4 16,4 7-4-16,3 2-2 15,3 5-7-15,1 1 3 16,4 2-4-16,-2 2-6 16,0-1 4-16,-2 4-5 15,-2-4-1-15,-1-2 2 16,-4-6-4-16,0-5-1 15,1-6 0-15,-4-3-2 0,-1-4 1 16,-1-3-1 0,-3-3-1-16,1-4-2 0,-2-2-13 15,-1-3-11-15,-1 0-26 16,1 0-26-16,-2 0-10 16,0 0-51-16,0-4-65 15,-8-6-303-15</inkml:trace>
  <inkml:trace contextRef="#ctx0" brushRef="#br0" timeOffset="31428.45">16908 7846 92 0,'0'0'387'16,"0"0"-230"-16,0 0-21 15,0 0-37-15,0 0-23 16,0 0-14-16,0-5-13 0,0 5-7 15,0 0-3-15,0 0 2 16,-6 6-4-16,-2 7 10 16,-4 2 22-16,0 3-24 15,-1 2-8-15,-2-1-16 16,-3 3-5-16,2 1-6 16,-4 1-2-16,0 1 1 15,0 3-4-15,-1 6 4 16,1 4-1-16,0 4 2 15,2 3-3-15,3-5-6 16,0-5 1-16,6-6-3 16,2-8 4-16,2-8-2 15,1-7-1-15,4-4 0 16,-1-2-5-16,1 0 2 16,0 0-15-16,0 0-16 0,0 0-15 15,-2 0-14 1,-3 0-62-16,-1 0-98 0,0 0-87 15,3 0-283-15</inkml:trace>
  <inkml:trace contextRef="#ctx0" brushRef="#br0" timeOffset="32053.7">17024 8297 328 0,'0'0'157'0,"0"0"-28"16,0 0 3-16,0 0-22 16,0 0-15-16,0 0-22 0,0 16 10 15,0-7-1 1,3 2-13-16,-1 5-10 0,1-3-9 15,-2 4-11 1,-1-2-19-16,0 4-11 0,0-4-6 16,0 1-1-16,0-3 0 15,0 1-2-15,0-4 0 16,0-3-9-16,-1 2-15 16,-1-5-14-16,1 1-19 15,1-3-42-15,-2 2-70 16,2-4-75-16,0 0-216 15</inkml:trace>
  <inkml:trace contextRef="#ctx0" brushRef="#br0" timeOffset="32553.67">17090 8117 461 0,'0'0'143'0,"0"0"-48"16,0 0-39-16,0 0-20 15,0 0-7-15,0 0 2 16,-6 0 8-16,6 0-2 16,0 0-13-16,0 0-6 15,0 0-1-15,1 0-6 16,2 0-1-16,-1 0-2 15,-2 0-3-15,0 0 6 16,0-2 3-16,0-2-3 16,0 0-5-16,0 1 11 15,-3 0 8-15,-2 3-2 16,2 0-2-16,2 0-3 0,1 0-18 16,0 3-3-1,0 4-8-15,1 0-21 0,16-3-76 16,5-1-132-16,2-3-324 15</inkml:trace>
  <inkml:trace contextRef="#ctx0" brushRef="#br0" timeOffset="33053.6599">17379 8243 389 0,'0'0'386'0,"0"0"-179"16,0 0-49-16,0 0-40 16,0 0-26-16,0 0-23 15,13-11-34-15,0 7-22 16,4-2-5-16,3-3-8 16,2 3-11-16,0 0-38 15,-3 1-31-15,-3 3-60 16,-6 2-69-16,-3 0-177 15</inkml:trace>
  <inkml:trace contextRef="#ctx0" brushRef="#br0" timeOffset="33303.6899">17418 8426 120 0,'0'0'681'16,"0"0"-481"-16,0 0-33 15,0 0-65-15,0 0-25 16,0 0-24-16,1 0-21 0,11 0-12 16,8 0-10-1,1 0-10-15,1-4-39 0,-3-2-51 16,-2 6-87-16,-5 0-102 15,-3 0-228-15</inkml:trace>
  <inkml:trace contextRef="#ctx0" brushRef="#br0" timeOffset="34850.87">17989 7557 286 0,'0'0'169'0,"0"0"-50"15,0 0-40-15,0 0-14 16,0 0-10-16,0 0-19 15,-34-8-14-15,28 8 4 16,-2 0 9-16,0 0 9 16,-1 0-8-16,0 0 2 15,-3 0-1-15,4-2 5 16,2 2-4-16,0 0-5 0,2 0-3 16,-3 0-15-16,1 0-1 15,0 2 13-15,-1 5 6 16,3 0 2-16,0 5-17 15,2 3-10-15,1 5 1 16,1 5 7-16,0 6-2 16,0 3-4-16,0 4-1 15,0 6-4-15,0 4-1 16,0 5-1-16,0 6-1 16,0 0 2-16,0 3-2 15,0 3 0-15,3 3-1 16,-3-1 9-16,0-4 17 0,0-1 6 15,0-3-9 1,0 2 5-16,0 3-4 0,0 1-2 16,0-1-6-16,7 1-9 15,1-2-6-15,-2-1 7 16,-2-2 4-16,-1-1 0 16,-1-3 0-16,-2-4-2 15,0-1-1-15,0-2 6 16,0-2 8-16,0 1-5 15,0 0-9-15,0 3-5 16,0-1-2-16,0-1-2 16,0 0 0-16,5 1-1 15,0-3 0-15,-4 0 0 16,-1-1 1-16,0 0 0 16,0-3-1-16,0 0 0 0,-1-4 3 15,-2-1 4-15,0 3 2 16,3 0 1-16,0-3-10 15,0 2 0-15,0-3 0 16,0-5-6-16,0-2 4 16,0-4-1-16,-4 1-2 15,-2-1 5-15,0 1 0 16,-2-1 1-16,2 0-1 16,-1 4 1-16,2 1-1 15,4 4 0-15,1 5 0 16,0 1-1-16,0 0-5 15,0-3 3-15,0-5-18 0,-2-5 7 16,1-3 14-16,-1-2 0 16,-1-3 1-16,2 2 0 15,-1-4-1-15,1 0 1 16,-1-5 3-16,2-2-4 16,0-4-1-16,-1-4 0 15,1 1-6-15,0 1 4 16,0-2 1-16,0 3 2 15,0-1 0-15,0 1 0 16,0-1 0-16,0-3 0 16,0 0-3-16,0-2 3 15,0 0 0-15,1 0-4 16,5 0-1-16,2 0-1 0,-1 0-1 16,5 2 3-16,0 1-6 15,6 4-5-15,7 2-2 16,6 3 13-16,5-2-6 15,-3-2 3-15,-8-4-46 16,-8-4-44-16,-9 0-40 16,-4 0-30-16,-4 0-120 15,0-16-186-15</inkml:trace>
  <inkml:trace contextRef="#ctx0" brushRef="#br0" timeOffset="36913.83">18374 7861 365 0,'0'0'162'0,"0"0"-4"16,0 0-7-16,0 0-45 16,0 0-24-16,0 0-26 15,0 0-8-15,2 0-8 16,-2 0-14-16,0 2-8 15,0 4 13-15,0 2 23 16,0 0-10-16,0 2-10 16,3 2-5-16,1 3-8 15,2-1-4-15,0 4 1 16,3 2 0-16,0 0 2 16,2 2 9-16,3 5-4 15,1 0-4-15,5 3 4 0,-4 1-13 16,2 1 1-1,1 4-4-15,-2-6 9 0,1 0-14 16,-3-7-1-16,-1-2-3 16,-1-5 1-16,-4-4-1 15,1-4-6-15,-4-2-14 16,0-2-10-16,0-2-9 16,0-2-31-16,0 0-28 15,-3 0-29-15,-3 0-71 16,0-2-115-16,0-6-334 15</inkml:trace>
  <inkml:trace contextRef="#ctx0" brushRef="#br0" timeOffset="37445.42">18653 7972 398 0,'0'0'161'0,"0"0"-39"0,0 0-30 16,0 0 0-16,0 0-9 15,0 0-24-15,2-15-9 16,-2 15 5-16,0 0 6 16,0 0-15-16,0 0-10 15,0 0-1-15,0 0-4 16,-3 0-4-16,-6 6-12 16,-2 5-3-16,-1 4 5 15,-2 3-1-15,1 4-4 16,0 0 2-16,1 5 1 15,0 2 0-15,-3 0 2 16,2-1-3-16,-2-1 5 16,1-2-3-16,0-3-7 15,0-3-6-15,1 0-2 16,-1-1-1-16,4-2 0 16,-2-1-4-16,6-2-4 0,2-2-12 15,4-7-11-15,0-1-18 16,0-3-31-16,1 0-58 15,14 0-68-15,6 0-36 16</inkml:trace>
  <inkml:trace contextRef="#ctx0" brushRef="#br0" timeOffset="38132.91">18444 8712 382 0,'0'0'210'0,"0"0"15"16,0 0-57-16,0 0-49 15,0 0-16-15,0 0-49 16,-13 6-19-16,7 8 12 16,5 3 4-16,1 0-11 15,0-1-8-15,1 1 5 16,11-3-4-16,-2 4-5 16,3 1-8-16,-2 2 1 15,0 5-6-15,2 2-2 16,-1 1-2-16,-1 1-6 15,0-4 3-15,-3-5-7 16,-1-6 1-16,0-6-2 16,-2-5 0-16,-2-4-5 15,0 0-36-15,2 0-23 0,-4-10-30 16,-1-2-33-16,0-3-161 16,0 3-190-16</inkml:trace>
  <inkml:trace contextRef="#ctx0" brushRef="#br0" timeOffset="38602.48">18716 8815 599 0,'0'0'252'0,"0"0"-109"15,0 0-80-15,0 0-33 16,0 0-16-16,0 0-4 16,0 6 5-16,-2 2 23 15,-2 5 24-15,-5 2 3 16,-1 4-8-16,-1 6-7 15,-1 0-7-15,2 5-14 16,-2 1-15-16,3 3 0 16,-3-2-7-16,-3 3 15 0,2-2-5 15,-2 0-7-15,1-2-1 16,5-2-7-16,1-2-1 16,0-5-1-16,3-4 2 15,1-6 4-15,1-5 5 16,3-6-11-16,0-1 0 15,0 0-20-15,0 0-43 16,-2 0-34-16,-5 5-43 16,3-1-109-16,-2-1-265 15</inkml:trace>
  <inkml:trace contextRef="#ctx0" brushRef="#br0" timeOffset="39821.36">18394 9611 189 0,'0'0'254'0,"0"0"-146"16,0 0-9-16,0 0-20 15,0 0-7-15,0 0 8 16,0 0 6-16,-5 15-8 15,5-13 31-15,0-1-7 16,5 2-21-16,3 0-10 16,5-1-12-16,0-2-18 15,8 0-9-15,4 0-17 16,4 0-12-16,-1 0-2 16,-3 0-1-16,-5 0-1 0,-3 0-2 15,-3 0-1-15,-2 0-2 16,-5 6-2-16,-2 2-2 15,-1 0 4-15,-1 1-2 16,1-3 8-16,-1 1 0 16,2-2 0-16,-2-3-3 15,-1 1-3-15,-1-1 3 16,-1-1 3-16,0 2 0 16,0 1-2-16,0 2 2 15,0 2 0-15,-7 6 14 16,-10 2 2-16,-3 2-1 15,0 1-10-15,-2 2-5 16,3-2 0-16,5 0-3 0,1 1-4 16,2-2-6-1,1 0 13-15,-2-1 1 0,3-1 1 16,3-2 8-16,3-1 5 16,3-2-3-16,0-1-1 15,0-4-3-15,1 2 2 16,10-3 5-16,2 1-8 15,1-2 6-15,0-1-10 16,0 0 7-16,0-2-5 16,0 3-2-16,0-3 2 15,1 0 7-15,0-1-7 16,1 0-2-16,1 0-1 0,0 0-1 16,2 0-2-1,1-2-5-15,-1-7-38 0,-5 1-23 16,-4 1-22-16,-7 3-27 15,-3 1-79-15,0 3-165 16</inkml:trace>
  <inkml:trace contextRef="#ctx0" brushRef="#br0" timeOffset="42274.97">18503 10275 13 0,'0'0'264'0,"0"0"-186"16,0 0-9-16,0 0-1 15,0 0 16-15,0 0 0 16,-2 0-5-16,-1 0-12 15,-3 0 0-15,0 1-8 16,0 4-6-16,-1 1-10 16,-5 1-5-16,0 3 1 15,0-1 4-15,-1 6-10 0,1 1-14 16,0 3-3-16,1 4-10 16,2-2 1-16,2 5-3 15,0 3 0-15,2-3 7 16,2 5 8-16,1-1 9 15,2-1-4-15,0-1 0 16,0-2-8-16,5-1-2 16,1 0-1-16,1-3-6 15,-1-2 1-15,0-3-3 16,-1-1 4-16,1-1-5 16,2-3 1-16,0 1 3 15,1-3-7-15,0-1 8 16,3-3-5-16,0-2-1 0,4-4 1 15,2 0 1-15,5 0-1 16,0-2 2-16,1-10-6 16,-3-3-2-16,2 1-7 15,-3-2 8-15,-3-2-1 16,-1-3 0-16,-5-1-1 16,-5-6 3-16,-3-1-3 15,-3-2-1-15,0 1-6 16,0-2 3-16,-11 2 3 15,1 3 3-15,-2-2-5 16,0 5 6-16,1 0-1 16,0 2 1-16,0-2 1 15,0 1-1-15,0 1 4 16,-1 3-4-16,-1 4-1 0,0 3 1 16,-1 7 3-16,0 0 0 15,2 5-2-15,0 0-2 16,2 0 1-16,4 0-3 15,0 0-5-15,0 6 8 16,1 0-2-16,2 0 2 16,-1 2 0-16,2 8 3 15,2 0 3-15,0 5 1 16,0 3 5-16,13 1-4 16,1 0 3-16,-2 0-5 15,1 0-3-15,-3-3-2 16,-3-4-1-16,-1-1 1 15,1-3 6-15,1-2-2 0,4-2 3 16,3-5-4-16,3-3 1 16,3 1-3-16,1-3-2 15,2 0-16-15,3-6-32 16,-2-4-28-16,0-2-100 16,-4 5-109-16,-4 2-219 15</inkml:trace>
  <inkml:trace contextRef="#ctx0" brushRef="#br0" timeOffset="43384.39">18840 10683 407 0,'0'0'170'0,"0"0"-26"16,0 0-56-16,0 0-27 16,0 0-18-16,0 0-19 15,-5-5-11-15,4 5 10 16,1 0 16-16,0 0 17 16,0 0 7-16,0 0-2 15,0 0-18-15,0 0-12 16,0 0-1-16,0 0-5 15,0 0-8-15,0 0 8 0,0 0-10 16,1 0 5-16,7 0 14 16,2 0-14-16,3 0-3 15,3 0-1-15,0 0-11 16,-3 0-3-16,0 0 1 16,-2 0 1-16,-3 0-3 15,-4-2-1-15,-1 2 0 16,-3 0-2-16,0 0-1 15,0 0-7-15,0 2-11 16,0 8 19-16,-6 2 0 16,-1 2 1-16,-2 0-9 15,0-1-13-15,0-1 8 16,0 2 12-16,-3 0 3 16,2-2 1-16,-1 2 4 0,-1-2 15 15,5-1-2-15,-1-1-4 16,4-3-6-16,-2-1-2 15,3 0-6-15,2-1 2 16,-1-1 0-16,2 0-1 16,0-1-1-16,0 1 1 15,0 0-2-15,0 2 2 16,0 0 5-16,6-2 0 16,3 3 5-16,-3 1-4 15,-2-3 0-15,1 0 9 16,-2-1 2-16,1-4-3 15,5 2 1-15,2-2-7 16,3 0 1-16,1 0-8 0,3 0-2 16,-3-5-21-1,0 0-23-15,-1 1-35 0,-5 3-27 16,-1 1-56-16,-2 0-76 16,-1-1-216-16</inkml:trace>
  <inkml:trace contextRef="#ctx0" brushRef="#br0" timeOffset="45978.78">18993 7559 151 0,'0'0'161'0,"0"0"-54"0,0 0-11 16,0 0 12-16,0 0-8 16,0 0-37-16,0 0-22 15,0 0 12-15,0 0 14 16,0 0-8-16,0 0-14 15,0 0 9-15,3 0 4 16,8 0-10-16,5 0-17 16,-1 0-13-16,3 0-13 15,-1 4-5-15,2 3 0 16,3 2 1-16,1-2-1 16,1 1 4-16,-2-2-4 15,-5-2 0-15,-4-1 1 16,-6-2 3-16,-2 1 3 15,-5-1 1-15,0 5 3 16,0-1-10-16,0 7 0 0,1 1 10 16,1 3-4-16,-1 4-3 15,-1 3-2-15,2-1 0 16,-1 3-1-16,2 0 2 16,0 3-1-16,0 2 3 15,-1 2 2-15,1 3-1 16,-3 0-1-16,0 4-3 15,1-1 0-15,1 1-1 16,-1 2-1-16,1 2 0 16,-1 0-1-16,1 1-1 15,-2 0 0-15,0-3 0 16,0-2 2-16,0 0-2 0,4 1 2 16,-1 0-1-16,3 0 1 15,0 3 1-15,-3-1 0 16,3 1 1-16,-3-4 3 15,0-2-2-15,3-3-2 16,-5-1 3-16,1-1-4 16,-2 0 0-16,1-1 14 15,4-1-14-15,1 1 0 16,1-2 0-16,2 1 1 16,-5-3 1-16,3 1-2 15,-4-2 2-15,-2 2 1 16,1 0 3-16,-2-4-4 15,0 3 17-15,0-2-4 0,0-1-12 16,0 2 0-16,0-1-3 16,0 0-11-16,0 0 9 15,3 4 2-15,1-2 0 16,1 1 2-16,2 0-4 16,-3-1 6-16,1-2-1 15,-4 0 0-15,2 0-1 16,-3 0 3-16,0-1-4 15,0 2 10-15,0 2-4 16,0-1-7-16,0 7-1 16,0-1 0-16,0-1-9 15,0 1-3-15,2-2 11 0,3 1 2 16,-2 0 12 0,-2-3-10-16,-1 1 6 0,0 0-7 15,0-2 21-15,0 1-18 16,0-3 10-16,0-2-13 15,0 1-1-15,4-3-14 16,-2-1 13-16,-2 0-12 16,0 2 13-16,0-2 4 15,0 4-1-15,0 0 12 16,0 0-12-16,0 5 2 16,0-1 4-16,0 4-8 15,0 3 25-15,0 3-26 16,0 0 0-16,3 5 1 0,3-2-1 15,0-3 0 1,-2 1 0-16,-1-2 0 0,-1-1 0 16,2-3 0-16,-3 3 1 15,2-4 0-15,1-5-1 16,-1-4 0-16,0-5-1 16,0-7-5-16,-2-3 4 15,-1-4 2-15,0-1 0 16,0 0 0-16,0 2 2 15,2-2-2-15,-2 2 0 16,0 0 0-16,1-1 1 16,-1 1 0-16,0-2-1 0,0 0 0 15,0 2 0 1,0 0 0-16,0 1 1 0,0 2-2 16,0-3-1-16,0 0 0 15,0-3-3-15,0-2 3 16,0 0 2-16,0 1 2 15,0-2 1-15,0 3 1 16,-3 1 1-16,-4 3-5 16,-3 0 1-16,2 0-1 15,2-1 0-15,0-1 0 16,4-3-2-16,-1 1 2 16,2-3 1-16,-1 0-1 15,-2 0 9-15,-5 0-1 16,0 0 0-16,-3 0-2 15,-3 0 1-15,1 0-5 0,0 0-2 16,5 0-3-16,4 0-17 16,5 0-48-16,0 0-67 15,0 0-135-15,-4 0-90 16</inkml:trace>
  <inkml:trace contextRef="#ctx0" brushRef="#br0" timeOffset="48682.15">30371 16601 206 0,'0'0'179'16,"0"0"-103"-16,0 0-25 16,0 0-39-16,0 0-12 15,0 0 0-15,0 0 0 16,0-3 7-16,0 3 30 15,0 0 26-15,0 0 10 16,0 0 11-16,0 0-18 16,0 0-22-16,0 0-18 0,0 0-12 15,0 0-7-15,0 0-3 16,-3 0-3-16,-1 0-1 16,1 0 0-16,-2 2 0 15,-2 2 1-15,1 2 8 16,0 0 3-16,-3 1-1 15,-1 1-3-15,-1 2 8 16,-1 1-3-16,-1 2-2 16,2 1-4-16,2 3-5 15,-1-1 0-15,4 2-1 16,0 1 8-16,3 1 12 16,1-2 15-16,2 1 0 15,0-3-4-15,-1 0 5 0,1 0-8 16,0-1-7-16,0 3-6 15,0-3-10-15,0 1 0 16,4-1-6-16,2-2 2 16,0-1-1-16,3-2 0 15,-2-1 0-15,0-2-1 16,2-4 1-16,1 0 9 16,2-3 2-16,2 0-1 15,2 0-7-15,3-3 4 16,1-7-4-16,-1-5-3 15,-1 1-1-15,-2-4-10 16,-4-1 7-16,-3-3 3 16,-1-5 0-16,-5 2 1 15,-2-3 0-15,-1 0 0 0,0 5-1 16,0-1 3-16,0 2-3 16,-8 2 0-16,2 1-1 15,-4 0-4-15,0 1 3 16,-2 2 1-16,-2 2-3 15,1 2-4-15,0 4 4 16,1 3 3-16,0 4 1 16,4 1 0-16,-1 0-5 15,0 0 5-15,-1 1 0 16,2 8 2-16,4-1-2 16,1 0 0-16,0 4 0 15,0 1 3-15,1 2 10 0,2 0 6 16,0 1 10-16,0 0-6 15,5 1-4-15,7-3 3 16,3 0-2-16,1-3-5 16,3-2 0-16,4 0-6 15,4-5-3-15,3-2-2 16,3-2-4-16,0 0-8 16,0 0-31-16,-4 0-38 15,-5-6-34-15,-6 0-77 16,-6 1-15-16,-5 0-235 15</inkml:trace>
  <inkml:trace contextRef="#ctx0" brushRef="#br0" timeOffset="49916.98">30550 16979 232 0,'0'0'355'15,"0"0"-206"-15,0 0-26 16,0 0-53-16,0 0-29 16,0 0-6-16,5 0 3 15,2 0 0-15,2 0 6 16,-3 0 8-16,1 0-5 15,1 0-9-15,1 0-10 16,0 0-8-16,1 0-4 16,2 0-5-16,0-2 2 15,2-1-6-15,-1 2-2 0,-1-1-5 16,-3 2-2 0,-5 0 2-16,-2 0 0 0,-2 0-3 15,0 0-4-15,0 0-10 16,0 6 13-16,-8 4 4 15,-2 0 3-15,1-1 1 16,-2 0-3-16,-2 2 0 16,-1 2 3-16,-3 2-2 15,0-1 3-15,-1 1 8 16,2 0 14-16,1-1 2 16,4-1-8-16,3-2-9 15,5-2-3-15,1-2-2 16,2-4-2-16,0 1 0 15,0-1-4-15,0 0 2 16,2-1 2-16,6 4 0 0,2-2 1 16,-1 0-2-16,5 2-2 15,0-1 0-15,2-3-2 16,-1-1-5-16,3-1-19 16,-3 0-34-16,3 0-35 15,-5 0-79-15,-1-5-110 16,-1-4-240-16</inkml:trace>
  <inkml:trace contextRef="#ctx0" brushRef="#br0" timeOffset="59903.42">29213 3609 170 0,'0'0'211'0,"0"0"-113"15,0 0 18-15,0 0 21 16,0 0-27-16,0 0-23 15,0 0-20-15,0 0-19 16,11-36-11-16,-11 31 2 16,0 0-7-16,0-1-1 15,0-1-7-15,-2 2-10 16,-7-1-7-16,-1 2-2 16,-4 1-4-16,-2 0-1 15,-1 1-4-15,0 2 3 16,2 0 1-16,0 0-2 15,1 0-3-15,0 3 5 16,0 5-1-16,1 0 0 16,4-2 1-16,0 4 0 0,1-2 0 15,1 1 0-15,2 0 0 16,4 1-4-16,1 1-1 16,0-1-3-16,0 0 2 15,0 3 6-15,6 1 2 16,9 0 5-16,3 1 4 15,3 0-2-15,1 0 0 16,-2 2-6-16,-4 0 1 16,-3 3-4-16,-3 1 3 15,-2-1-1-15,-3-1-2 16,-5 1-2-16,0-2-1 16,0 0 3-16,0-3 0 15,-8-2 0-15,0-3 0 16,0-4 1-16,2 0 1 0,-5-3-1 15,-5-3 23-15,-5 0 29 16,-6 0-9-16,0 0-15 16,3-3-5-16,5 0-6 15,7 3-17-15,4 0-1 16,7 0-18-16,1 0-34 16,0 0-57-16,0 0-130 15,9 0-108-15,10 0-96 16</inkml:trace>
  <inkml:trace contextRef="#ctx0" brushRef="#br0" timeOffset="60653.59">29501 3638 137 0,'0'0'134'0,"0"0"-26"0,0 0-2 15,0 0 8-15,0 0 4 16,0 0-14-16,14-27-33 16,-14 25-18-16,0 0-15 15,0-1-9-15,0 0-9 16,0 0 0-16,-2 1-1 16,-2 0 10-16,-2 0 4 15,-2 2-6-15,-5-1-15 16,1 1-8-16,-3 0 9 15,2 0 3-15,-1 0 4 16,1 0-8-16,1 8-5 16,-3 2-3-16,3 4 7 15,-4 2 4-15,2 2 6 16,-1 2-1-16,3-1 5 16,5 2-10-16,1 1 1 0,0 1 0 15,5 1-1 1,1 0-1-16,0-2 4 0,0 1-4 15,7-3-12-15,5 0 2 16,3-3-3-16,4-3-1 16,3-2-3-16,4-4-9 15,2-1-18-15,3-7-23 16,-3 0-27-16,0 0-77 16,-3-7-44-16,-3-4-169 15</inkml:trace>
  <inkml:trace contextRef="#ctx0" brushRef="#br0" timeOffset="61403.52">29686 3659 98 0,'0'0'360'0,"0"0"-180"15,0 0-26-15,0 0-57 16,0 0-35-16,0 0-23 16,0-2-15-16,0 2-14 15,0 6-1-15,-1 7 25 0,-2 1 18 16,-2 3-6-16,0 1 1 15,-2 2-17-15,0 2-9 16,-2 2 2-16,-4 2-10 16,-1-1-3-16,-1-1-2 15,3-2-5-15,2-4-2 16,3-6 0-16,2-1-1 16,2-5-1-16,3-2 1 15,0-4-1-15,0 0 1 16,0 0 3-16,0-2 7 15,6-14-2-15,7-7-8 16,-1-4-6-16,4-3-1 0,-2-2-5 16,1 0 2-16,-5 1 4 15,-2 2 6-15,0 3 0 16,0-1 1-16,-3 5 0 16,1 1 2-16,-3 5 8 15,0 3 3-15,-2 6 5 16,1 4 1-16,-2-1 1 15,1 4-6-15,-1 0-2 16,0 0 2-16,0 0-2 16,2 0-7-16,0 0-5 15,1 0-1-15,4 4 0 16,2 6 13-16,1 5-2 16,3 3 0-16,0 8 0 0,0 3-4 15,-1 5 4 1,-2 1-2-16,2 0-3 0,-3 1-2 15,3-3-1-15,-3 0-2 16,1-5-1-16,2-3-3 16,-1-3 0-16,-2-7-22 15,-2-5-8-15,-1-1-24 16,-2-6-16-16,-2-3-25 16,0 0-64-16,-2 0-22 15,0-12-275-15</inkml:trace>
  <inkml:trace contextRef="#ctx0" brushRef="#br0" timeOffset="61669.13">29679 3859 381 0,'0'0'258'0,"0"0"-51"15,0 0-108-15,0 0-64 16,84 0-26-16,-61-2-9 16,0 2-18-16,-3-4-55 15,-3 0-41-15,-2-2-101 0,-2 1-78 16</inkml:trace>
  <inkml:trace contextRef="#ctx0" brushRef="#br0" timeOffset="62700.7199">30081 3690 285 0,'0'0'171'0,"0"0"-38"0,0 0-11 16,0 0-30 0,0 0-20-16,0 0-16 0,0 17-2 15,-3-3 8-15,0 4-3 16,-2 3 6-16,2 1-15 15,1 0-17-15,-1 2-17 16,2-1 3-16,-2-3-7 16,1 1 0-16,2-4-6 15,0-5-3-15,0-1-2 16,0-4 1-16,0-3 0 16,0-2-2-16,0-1-2 15,0-1-5-15,0 0-6 16,0 0 2-16,0 0 9 15,0-9 2-15,0-8-13 16,0-3 4-16,0-1 3 16,0-1 6-16,2-4 1 0,1-1 1 15,0-1 3-15,1-2-3 16,1-3 5-16,3-2-2 16,2 5 6-16,0-1-3 15,2 9-2-15,-3 5 4 16,2 2 5-16,-1 4 0 15,-1 1-11-15,1 7-4 16,2 0 0-16,0 3-4 16,3 0 0-16,-2 0 3 15,-2 0-2-15,-2 0 1 16,-5 4-1-16,-2 2-2 0,-1 0-1 16,-1 4-8-1,0-1 3-15,0 2 9 0,0-1 2 16,-1 0-12-16,-5 1-6 15,-3-3-4-15,0 3 11 16,-2-1 8-16,-2-4 3 16,1 3 0-16,0-2 0 15,2 0 1-15,2-1 0 16,2 1 0-16,3-3-1 16,3 2 1-16,0 0 1 15,0 3-1-15,0-1 10 16,0 2 4-16,0 4 4 15,3 2 2-15,8 0-2 16,2 2 5-16,-2 1 1 0,1-2-1 16,-2-1-5-16,0 0-7 15,-1-2-2-15,3-1-6 16,-1-3-2-16,-2-2-2 16,2 0-5-16,-1-3-18 15,0-1-22-15,0 1-23 16,-1-3-34-16,0 2-61 15,2-1-93-15,-1-3-258 16</inkml:trace>
  <inkml:trace contextRef="#ctx0" brushRef="#br0" timeOffset="70452.3">30510 3509 213 0,'0'0'178'16,"0"0"-78"-16,0 0-18 0,0 0-23 15,0 0-16-15,0 0-16 16,0-4-5-16,0 4 21 15,0 0 1-15,0 0 2 16,0 0 2-16,0 0 5 16,0 0-4-16,0 0-10 15,0 0-15-15,0 0-10 16,0 0-14-16,0 0 2 16,0 5 1-16,0 6 1 15,3 4 0-15,1 1-1 16,1 3 8-16,-2 1 4 15,1 2 11-15,-2-3 5 0,-1 0-8 16,1 0-2 0,2-1-10-16,-3 3-6 0,2-3-3 15,1 6 1-15,-3-1-1 16,4 1-2 0,-2 1 1-16,0 1-1 0,0 0 2 15,-2-3 0-15,2 2-1 16,0-3-1-16,-2-2 0 15,2 0 0-15,-1-3 0 16,-1-1 0-16,2 1 0 16,2-2 0-16,1-2-1 15,-1-3 1-15,2-1-1 16,-4-3 1-16,-2-3 1 16,-1-2-1-16,2-1 0 15,-2 0-4-15,0 0-3 0,0 0-13 16,0-1-34-16,0-8-94 15,-9-2-116-15,-6 4-247 16</inkml:trace>
  <inkml:trace contextRef="#ctx0" brushRef="#br0" timeOffset="71186.63">30468 3779 201 0,'0'0'184'0,"0"0"-121"0,0 0-36 15,0 0-27-15,0 0-9 16,0 0-8-16,-10-2 9 16,3 2 8-16,0 5 0 15,1-1 14-15,2-2 29 16,1-2 35-16,1 0 25 16,1 0 1-16,-1 0-34 15,2 0-12-15,0 0-16 16,0 0-8-16,0 0-1 15,0 0-13-15,0 0-2 0,0 0-3 16,0 0 5-16,0 0 10 16,0 0 15-16,0 0 21 15,0 0-2-15,0 0-13 16,0 0-4-16,0 0-9 16,0 0-11-16,0 0-13 15,0 0-6-15,5 0-5 16,8 0 4-16,1 0-3 15,-2 0-3-15,1 0 0 16,-1 0-1-16,0 0 1 16,3 0-1-16,1 0-1 15,1 0 1-15,0 0 1 16,0 0-1-16,-1 0-2 16,-5-2-3-16,-5 0-10 15,-3 2-11-15,-3-2-21 0,0 2-36 16,0 0-71-16,-6 0-116 15,-9 0-321-15</inkml:trace>
  <inkml:trace contextRef="#ctx0" brushRef="#br0" timeOffset="72264.69">30561 3420 245 0,'0'0'107'15,"0"0"-32"-15,0 0-1 16,0 0-8-16,0 0-18 15,0 0-5-15,0 26 1 16,0-21-4-16,0 0 2 16,-3 0-1-16,0 1 0 15,-2 0 3-15,1 3-2 16,-3 1-2-16,-1 3-6 16,2-2-12-16,1 3-2 15,-1-2-2-15,2 2-6 0,-3-2-6 16,2 2 2-16,-1-1-7 15,0 5 0-15,-2 0 3 16,0 2-3-16,2-1 0 16,0 2-1-16,-2-1 1 15,2 0 1-15,-1 0 0 16,-1-2 0-16,2 1 1 16,0 2 0-16,-1-2 0 15,1-1 0-15,1-1-3 16,1-1 4-16,-1-3-3 15,1 1-1-15,1-4 1 16,-3 1-1-16,5-1 1 0,-2-2-1 16,0 2 1-16,0-2-1 15,0 0 0-15,0 2 0 16,1-3 0-16,0 0 0 16,1 0 0-16,-1-2-1 15,-2 4 0-15,3 1 0 16,-5 2 0-16,1 0 0 15,2-2-1-15,-1-3 1 16,2-1-5-16,2-1 3 16,-1-4 2-16,1-1-5 15,0 0-14-15,0 0-33 16,0 0-26-16,0-6-48 16,1-3-226-16</inkml:trace>
  <inkml:trace contextRef="#ctx0" brushRef="#br0" timeOffset="76515.82">31405 3473 274 0,'0'0'149'16,"0"0"-51"-16,0 0 15 16,0 0-1-16,0 0-23 15,0 0-16-15,1 0-19 16,-1 0-20-16,0 0-6 0,0 0-9 15,0 0-4-15,0 0-6 16,0 3-7-16,-4 6 1 16,-5 4 9-16,2 2 4 15,-2 4-2-15,1 1-2 16,-1 1-3-16,2 1 0 16,-1-1 4-16,1 2-2 15,-2 0 2-15,1 0-1 16,-1 3 1-16,1-3 1 15,0-3-6-15,4-1-4 16,-1-4 0-16,2 1-3 16,3-3 0-16,-2-1-1 15,1 0 3-15,-1-2-2 16,1-1 1-16,-1 4-1 16,-2-1-1-16,3-1 0 0,1-3 0 15,0-2 0-15,0-2-3 16,0-2-5-16,0-2 4 15,5 0 4-15,6 0 12 16,3 0 21-16,0-3-5 16,-2-3-13-16,3 2-10 15,-4-1-1-15,1 3-2 16,-2-2-2-16,-1 1-1 16,-1 2 0-16,-1-3 1 15,-1-1 1-15,0 1-1 16,1-2 0-16,0 0-2 15,0 0 1-15,-3 2 1 0,1 2-4 16,-4-3 1-16,2 1 2 16,-1 1 1-16,-1 1 0 15,-1 0 0-15,0 2-1 16,0 0-1-16,0 0 0 16,0 0-1-16,0 0 0 15,0 0 0-15,0 0 0 16,0 0 0-16,0 0-1 15,0 0-2-15,0 0 1 16,0 0-2-16,0 0 3 16,0 0 3-16,0 0-1 15,0 4 1-15,0 5 1 16,-1 0 3-16,-1 1 4 0,1 3-3 16,-1 2 1-1,1-1-2-15,-1 1 4 0,2 2-3 16,-1-3 0-16,1 0 1 15,0 1-5-15,-2-4 3 16,1-2-2-16,1 0-1 16,0-5 0-16,0-1-7 15,0-2-27-15,0-1-65 16,0 0-92-16,0 0-109 16,0 0-175-16</inkml:trace>
  <inkml:trace contextRef="#ctx0" brushRef="#br0" timeOffset="77453.75">31912 3634 421 0,'0'0'180'15,"0"0"-35"-15,0 0-46 16,0 0-46-16,0 0-30 16,0 0-18-16,2 5 0 15,-4 4 11-15,-1 6 10 16,0 0 6-16,2 1 1 0,-1 1 5 15,1-1-1-15,-1 2-11 16,2 0-2-16,0-1-9 16,0-1-3-16,0-2-6 15,0-3-4-15,0-3-1 16,0 0-1-16,0-2 0 16,0 0-1-16,0-2-6 15,0-2-12-15,0-2-26 16,0 0-31-16,0 0 5 15,0 0-20-15,0-2-75 16,0-9-191-16</inkml:trace>
  <inkml:trace contextRef="#ctx0" brushRef="#br0" timeOffset="78125.73">31806 3627 157 0,'0'0'293'16,"0"0"-151"-16,0 0-41 15,0 0-33-15,0 0-26 16,0 0-5-16,27-28 4 16,-16 24 8-16,1 0 12 15,-1 0 0-15,1 1-8 16,3 1-11-16,-3-2-8 15,2 4 2-15,2 0-6 16,-1 0-11-16,0 0-5 16,3 0-8-16,-3 4-5 15,-2 5-1-15,2 4-1 16,-6 0-4-16,-3 5 1 0,-2-1-1 16,-4 1 0-1,0 0 4-15,0 4 1 0,0 0 3 16,0 3-1-16,-4-3 0 15,-2-3-1-15,0-1-1 16,-1-3-2-16,0-1-1 16,-1-2 2-16,-1-3 1 15,-3 0 2-15,-8-2 7 16,-2-3-3-16,-3 2 1 16,-1-2-3-16,-1 0-4 15,2 0 0-15,4 1-3 16,5-1-8-16,3 0-9 0,6-1 3 15,3 0 5-15,4-2-9 16,0-1-5-16,0 0-10 16,0 0-10-16,0 0-5 15,1 0-13-15,12 0-45 16,7-4-120-16,4-6-221 16</inkml:trace>
  <inkml:trace contextRef="#ctx0" brushRef="#br0" timeOffset="78688.37">32234 3587 488 0,'0'0'178'15,"0"0"-46"-15,0 0-61 16,0 0-40-16,0 0-15 16,0 0-10-16,-1 2-2 15,1 13 21-15,-2 0 9 16,2 4 1-16,-4 0-3 15,3 1-1-15,-2 3 0 16,-2 0-2-16,1-1-19 16,-2 0 2-16,1-1-4 0,-2-7 0 15,5-2-6-15,1-3-2 16,-1-4 0-16,2-4-9 16,0-1-20-16,0 0-47 15,0 0-14-15,0-3-18 16,0-10-99-16,0-4-207 15</inkml:trace>
  <inkml:trace contextRef="#ctx0" brushRef="#br0" timeOffset="79328.98">32117 3571 527 0,'0'0'179'0,"0"0"-42"15,0 0-63-15,0 0-45 16,0 0-11-16,0 0 5 0,41-21 7 16,-30 17 1-1,-2 4 3-15,1-4 0 0,3 4-6 16,0-2 0-16,3 1-8 16,-3 1 1-16,1 0-3 15,1 0-4-15,-5 0-4 16,0 0-7-16,0 0-3 15,-3 9 0-15,-1 6-6 16,3 1 5-16,-3 6 1 16,0 2 0-16,0-1-6 15,-4-3-1-15,-2 3 1 16,0 0 0-16,0 0 1 16,-5-3 3-16,-4-4 2 15,-6-1 3-15,2-1 2 0,-2-2 0 16,3-3-2-1,3 0-3-15,-1-3 2 0,0-2-2 16,1 2 2-16,-1-1 5 16,-2-1 7-16,0-2 4 15,-4-1 0-15,-2-1-10 16,-5 0-6-16,4 0 1 16,7 3-3-16,7-3 0 15,5 0-19-15,0 2-50 16,0 0-73-16,0 2 24 15,11 1-6-15,4 1-125 16,3 0-146-16</inkml:trace>
  <inkml:trace contextRef="#ctx0" brushRef="#br0" timeOffset="80001.2">32496 3538 189 0,'0'0'281'0,"0"0"-98"16,0 0-19-16,0 0-49 15,0 0-58-15,0 0-21 16,0-2-17-16,0 2-5 0,0 3 2 16,0 4 23-1,-2 4-3-15,-4 0 4 0,-2 5 0 16,0 2-14-16,-1 6-13 16,-3 4 0-16,-1 3-1 15,0 1 0-15,3-1-1 16,1-5-4-16,3-4-2 15,3-7 1-15,0-3 9 16,2-4 5-16,1-4 3 16,0 2-3-16,0-2-5 15,0 0-6-15,1 0 2 16,5 0-2-16,3 2 1 16,1-3-1-16,1 0-4 15,0-3 1-15,2 1 3 0,2 0-3 16,3 1-3-16,-3 1-3 15,1 0-9-15,-1 0-1 16,0 0-13-16,-2 0-20 16,-3-1-2-16,0 0-24 15,-6-2-58-15,-1 0-56 16,-3 0-147-16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73123-AC16-49D5-9733-E06BF936ACE5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87389-7DD2-4EA4-A3BF-2AA28799C6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69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CF592-C2A9-45C4-A2A2-1E24708295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57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C67F-7644-462E-9476-470AD1C74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F43D4-9340-47B5-8B46-DBB7AEE57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DFCBC-866C-4176-8221-B72B3E5C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8200-FAC6-4B43-A9B8-D24885C24345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7080-AC80-4F75-9FCD-B4EC88F2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EA8D9-EE28-4819-B7C9-9DDA3035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4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7452-88EE-4829-9ADF-0FA05409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" y="1765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68510-13C1-4E0F-A5AC-598508FCF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7CD3E-B51A-4D3D-B65A-188FF1C8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0690-F8DF-49A5-B584-721A9663A93D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E8A03-C293-4E92-9D45-CCD544BA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E96A-824B-45D4-9BE7-3FD543A0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0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82614-5FED-4121-B892-0382B3D14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CA0A2-E454-46D9-B01B-919DF8CB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1A2CA-0C09-4CA7-A011-6F521A8B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894-0EBC-4D99-9CBF-DCEF8F686962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D1B6-056A-4A3E-81E3-2CF5B70C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D9FF-DE41-4A6A-A919-072349B5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642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626" y="941294"/>
            <a:ext cx="10515600" cy="513821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4400" y="1859493"/>
            <a:ext cx="9948336" cy="4351338"/>
          </a:xfrm>
        </p:spPr>
        <p:txBody>
          <a:bodyPr/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>
              <a:defRPr/>
            </a:lvl2pPr>
            <a:lvl3pPr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</a:lstStyle>
          <a:p>
            <a:pPr lvl="0"/>
            <a:r>
              <a:rPr lang="fr-FR" dirty="0"/>
              <a:t>Modifier les styles du texte du masque</a:t>
            </a:r>
          </a:p>
          <a:p>
            <a:pPr marL="717550" lvl="2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88BC-FDAB-448B-9064-1E1938A6100A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110067" y="143931"/>
            <a:ext cx="11954934" cy="651843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9" y="255901"/>
            <a:ext cx="1054862" cy="3917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39" y="255900"/>
            <a:ext cx="1235692" cy="366519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9746413" y="154465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chemeClr val="bg1"/>
                </a:solidFill>
                <a:latin typeface="ArialMT" pitchFamily="2" charset="0"/>
              </a:rPr>
              <a:t>Luc Marechal </a:t>
            </a:r>
          </a:p>
          <a:p>
            <a:pPr algn="r"/>
            <a:r>
              <a:rPr lang="fr-FR" sz="1000" b="1" baseline="0" dirty="0">
                <a:solidFill>
                  <a:schemeClr val="bg1"/>
                </a:solidFill>
                <a:latin typeface="ArialMT" pitchFamily="2" charset="0"/>
              </a:rPr>
              <a:t>MECA 953 | 2021</a:t>
            </a:r>
            <a:endParaRPr lang="fr-FR" sz="1000" b="1" dirty="0">
              <a:solidFill>
                <a:schemeClr val="bg1"/>
              </a:solidFill>
              <a:latin typeface="ArialM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98" y="279367"/>
            <a:ext cx="948097" cy="368272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4921366" y="162899"/>
            <a:ext cx="594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Arial Black" panose="020B0A04020102020204" pitchFamily="34" charset="0"/>
              </a:rPr>
              <a:t>Bras Robots :</a:t>
            </a:r>
          </a:p>
          <a:p>
            <a:r>
              <a:rPr lang="fr-FR" sz="1800" dirty="0">
                <a:solidFill>
                  <a:schemeClr val="bg1"/>
                </a:solidFill>
                <a:latin typeface="Arial Black" panose="020B0A04020102020204" pitchFamily="34" charset="0"/>
              </a:rPr>
              <a:t>2. Caractéristiques et architectures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01977" y="482893"/>
            <a:ext cx="1063024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MT" pitchFamily="2" charset="0"/>
              </a:defRPr>
            </a:lvl1pPr>
          </a:lstStyle>
          <a:p>
            <a:fld id="{7C59E55F-A350-4989-9404-8411324CBBD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01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1EC8-A9DC-4209-B209-029EC187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-10874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F467-1958-4B82-AD15-F50A5370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1532E-EFD0-443D-ACD9-349296E7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D2AA7-ADCC-4055-BD06-0BEE0FCB37E3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6EA0-BFE1-4A83-9C4B-D0C8F6AE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E809-33D1-4F18-A504-827BEB88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254E53B5-F3C9-4708-A348-279471E1221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94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DD8-F8DF-415D-BF10-BB3EB5D1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BD869-FC64-47EA-934D-C25CA7A89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89E9-DAFC-47F9-A425-1C7A28E2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35E-D059-498F-82CE-E6E67BA298F0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05599-E6D4-476B-80BC-B181DC9A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D4BC-C375-477B-A08A-4A98D2B6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32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50FD-071F-46A9-A7B2-EE69AD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82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60D2-33E2-4EDE-9F25-70964DEB8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4446-0536-47C0-84EB-1C719CCB9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BA665-CE94-4540-BD21-A8D76736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3268-B22A-41C0-99C8-4D2FEC31A274}" type="datetime1">
              <a:rPr lang="fr-FR" smtClean="0"/>
              <a:t>02/12/2020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3D385-EC55-4164-9305-45AE7E39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03A4-356A-4594-98BF-D502DCE7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81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A6B2-E1FE-405C-868D-DF4D61CA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71F3-B7C3-4AE6-ADAF-1E649E51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CC66B-E16E-4B53-8A05-1FBA2D327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B5095-FBF0-46A2-8EC6-49E939A16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FBF3C-5CFA-4BA3-8F38-5CD5BDF9E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A58CD-E0F3-4F3C-BFDD-8446BC50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AB62-9C6C-4885-85B4-4018B0F0F836}" type="datetime1">
              <a:rPr lang="fr-FR" smtClean="0"/>
              <a:t>02/12/2020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7CB8C-ADE3-4AD4-A23A-6BD847B3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89F63-CA6B-46CA-A609-88BA8908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70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A409-7598-4896-9594-5E55DFC7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60F6D-4560-4742-837E-1034A889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4891-1ED6-4AAE-8E66-667A417B2A65}" type="datetime1">
              <a:rPr lang="fr-FR" smtClean="0"/>
              <a:t>02/12/2020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1C61D-4852-418A-A7F0-DEA8D543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5710-F06A-4D77-A5BD-FE2A5DA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14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2AFEC-6ECC-4F0A-9541-150E397C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F51B-8B77-4B2C-878F-B445A40F8B70}" type="datetime1">
              <a:rPr lang="fr-FR" smtClean="0"/>
              <a:t>02/12/2020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9FFA5-B48D-4013-A14C-C8F46E05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6D4E-4D7B-4A6F-B8BD-7390B20C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82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2BC7-1E05-4435-AF79-52D3902F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9CD5-850D-44FF-A514-C119E6C23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331B4-421C-4F29-9D7B-C11BFBFC5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51B1C-C176-4761-8842-C2C712F5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057C-1977-42BF-8B86-33BDB2B9E2D0}" type="datetime1">
              <a:rPr lang="fr-FR" smtClean="0"/>
              <a:t>02/12/2020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3C82-FA57-46A7-AF43-BD8B7E23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21C33-378E-4FD5-AC0C-5D2F3C90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98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CB1-A291-4621-90C9-E930FB3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E2639-2A1B-46CF-8A85-1BFA5FD43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3F0D-59A2-405D-983C-ED42C376C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8EBCF-62D3-441A-AC41-5C7834EE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9D2C-E1C2-48E8-AA94-B3E87D668D1D}" type="datetime1">
              <a:rPr lang="fr-FR" smtClean="0"/>
              <a:t>02/12/2020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1258-AFEE-4FFF-941F-FFC9509B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9E490-C2EC-47A6-95EE-B16971B0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79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D3DB3-7D3D-49B3-8D03-F91E6337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656D3-3A93-4EB2-986A-47DA0FA03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454B9-B2B4-4E03-9790-71C275791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B9761-8D58-4010-8D28-9826973402EA}" type="datetime1">
              <a:rPr lang="fr-FR" smtClean="0"/>
              <a:t>02/12/2020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E064-876D-49C2-934E-AAFE7EC20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323FB-A23F-4F8D-91FC-AF194E8EE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E53B5-F3C9-4708-A348-279471E122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6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F4987"/>
          </a:solidFill>
          <a:latin typeface="Gilroy Medium" panose="000006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F4987"/>
          </a:solidFill>
          <a:latin typeface="Gilroy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7C1SlqId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taubli.com/en/file/21877.show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276675" y="4238714"/>
            <a:ext cx="6915325" cy="2619286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1" y="-39113"/>
            <a:ext cx="7825637" cy="5675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238714"/>
            <a:ext cx="5305425" cy="2619286"/>
          </a:xfrm>
          <a:prstGeom prst="rect">
            <a:avLst/>
          </a:prstGeom>
          <a:solidFill>
            <a:srgbClr val="1B3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5" y="5935704"/>
            <a:ext cx="1892976" cy="7029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41" y="5962404"/>
            <a:ext cx="2217479" cy="65772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71561" y="5198590"/>
            <a:ext cx="4620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Bras Robots :</a:t>
            </a:r>
          </a:p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2. Caractéristiques et architectures</a:t>
            </a:r>
          </a:p>
        </p:txBody>
      </p:sp>
      <p:sp>
        <p:nvSpPr>
          <p:cNvPr id="13" name="Triangle isocèle 12"/>
          <p:cNvSpPr/>
          <p:nvPr/>
        </p:nvSpPr>
        <p:spPr>
          <a:xfrm rot="10800000">
            <a:off x="9496425" y="4143125"/>
            <a:ext cx="1711603" cy="781050"/>
          </a:xfrm>
          <a:prstGeom prst="triangl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9944741" y="4238714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B376D"/>
                </a:solidFill>
                <a:latin typeface="Arial Black" panose="020B0A04020102020204" pitchFamily="34" charset="0"/>
              </a:rPr>
              <a:t>2020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53497" y="4465289"/>
            <a:ext cx="618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 Black" panose="020B0A04020102020204" pitchFamily="34" charset="0"/>
              </a:rPr>
              <a:t>MECA 953</a:t>
            </a:r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 - Robotique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61961" y="5091960"/>
            <a:ext cx="329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MMT5</a:t>
            </a:r>
            <a:endParaRPr lang="fr-FR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95" y="5796886"/>
            <a:ext cx="766329" cy="8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Modes de déplacement des bras robots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1562712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WORLD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64882" y="1923345"/>
            <a:ext cx="7368112" cy="9532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C’est le référentiel robot.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Fixe, ce référentiel est prédéfini et ne peut donc être modifié.</a:t>
            </a:r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97626" y="2923516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JOINT</a:t>
            </a:r>
            <a:endParaRPr lang="he-IL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64881" y="3284149"/>
            <a:ext cx="7483743" cy="953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Utilisé pour spécifier les mouvements des articulations du robot.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On déplace chaque articulation individuellement, une seule à la fois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97626" y="4255745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TOOL</a:t>
            </a:r>
            <a:endParaRPr lang="he-IL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564882" y="4616378"/>
            <a:ext cx="7368112" cy="953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Contrairement au repère universel WORLD, le repère local de l’outil se déplace avec le robot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Origine =TCP (Point de Centre Outil)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397626" y="5873724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USER</a:t>
            </a:r>
            <a:endParaRPr lang="he-IL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564882" y="6234358"/>
            <a:ext cx="7368112" cy="47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dirty="0"/>
              <a:t>Peut être défini à n’importe quel endroit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8474756" y="818985"/>
            <a:ext cx="2917494" cy="6039015"/>
            <a:chOff x="8986484" y="825115"/>
            <a:chExt cx="2758985" cy="5710912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2"/>
            <a:srcRect t="5294" r="66235" b="3923"/>
            <a:stretch/>
          </p:blipFill>
          <p:spPr>
            <a:xfrm>
              <a:off x="8986484" y="825115"/>
              <a:ext cx="2354258" cy="1921079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2"/>
            <a:srcRect l="62224" t="8605" b="3387"/>
            <a:stretch/>
          </p:blipFill>
          <p:spPr>
            <a:xfrm>
              <a:off x="9111548" y="4673670"/>
              <a:ext cx="2633921" cy="1862357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2"/>
            <a:srcRect l="32619" t="6726" r="37203" b="2492"/>
            <a:stretch/>
          </p:blipFill>
          <p:spPr>
            <a:xfrm>
              <a:off x="9111548" y="2765455"/>
              <a:ext cx="2104130" cy="1921080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50" y="6105487"/>
            <a:ext cx="736013" cy="7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8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94747" y="1687587"/>
            <a:ext cx="9921357" cy="7946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Les liaisons sont passives ou actives (motorisées).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La chaîne peut être simple ou parallèle, ouverte (robot série), hybride ou fermée.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56" y="2916088"/>
            <a:ext cx="10520458" cy="26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56" y="1845578"/>
            <a:ext cx="10998579" cy="448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4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04" y="1715616"/>
            <a:ext cx="8023720" cy="48697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032250" y="3409950"/>
            <a:ext cx="107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_______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43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94747" y="2037645"/>
            <a:ext cx="10823337" cy="7946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Les robots série possèdent généralement une architecture composée d’articulations dites simples de type liaisons </a:t>
            </a:r>
            <a:r>
              <a:rPr lang="fr-FR" dirty="0">
                <a:solidFill>
                  <a:srgbClr val="FF2D80"/>
                </a:solidFill>
              </a:rPr>
              <a:t>pivots/</a:t>
            </a:r>
            <a:r>
              <a:rPr lang="fr-FR" dirty="0" err="1">
                <a:solidFill>
                  <a:srgbClr val="FF2D80"/>
                </a:solidFill>
              </a:rPr>
              <a:t>rotoïde</a:t>
            </a:r>
            <a:r>
              <a:rPr lang="fr-FR" dirty="0">
                <a:solidFill>
                  <a:srgbClr val="FF2D80"/>
                </a:solidFill>
              </a:rPr>
              <a:t>: R </a:t>
            </a:r>
            <a:r>
              <a:rPr lang="fr-FR" dirty="0"/>
              <a:t>et liaisons </a:t>
            </a:r>
            <a:r>
              <a:rPr lang="fr-FR" dirty="0">
                <a:solidFill>
                  <a:srgbClr val="FF2D80"/>
                </a:solidFill>
              </a:rPr>
              <a:t>glissières/prismatique: P</a:t>
            </a:r>
            <a:endParaRPr lang="en-US" dirty="0">
              <a:solidFill>
                <a:srgbClr val="FF2D80"/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7" y="1562712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Porteurs à chaîne cinématique ouverte (Robots série)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11" y="2793088"/>
            <a:ext cx="8331807" cy="40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6401B-0CA7-4999-9905-16A28ACD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07" y="3203657"/>
            <a:ext cx="10830018" cy="32999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89716"/>
          <a:stretch/>
        </p:blipFill>
        <p:spPr>
          <a:xfrm>
            <a:off x="1533904" y="6525755"/>
            <a:ext cx="8516108" cy="312898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94747" y="1950869"/>
            <a:ext cx="10982728" cy="196679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Les trois premières articulations d’un robot sont généralement conçues pour effectuer les mouvements grossiers, et les articulations restantes servent à effectuer l’orientation.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100" dirty="0"/>
              <a:t>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fr-FR" dirty="0"/>
              <a:t>3 premiers </a:t>
            </a:r>
            <a:r>
              <a:rPr lang="fr-FR" dirty="0" err="1"/>
              <a:t>ddl</a:t>
            </a:r>
            <a:r>
              <a:rPr lang="fr-FR" dirty="0"/>
              <a:t> du robot constituent la structure du </a:t>
            </a:r>
            <a:r>
              <a:rPr lang="fr-FR" dirty="0">
                <a:solidFill>
                  <a:srgbClr val="FF2D80"/>
                </a:solidFill>
              </a:rPr>
              <a:t>porteur</a:t>
            </a:r>
            <a:r>
              <a:rPr lang="fr-FR" dirty="0"/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r>
              <a:rPr lang="fr-FR" dirty="0"/>
              <a:t>les </a:t>
            </a:r>
            <a:r>
              <a:rPr lang="fr-FR" dirty="0" err="1"/>
              <a:t>ddl</a:t>
            </a:r>
            <a:r>
              <a:rPr lang="fr-FR" dirty="0"/>
              <a:t> restants forment le </a:t>
            </a:r>
            <a:r>
              <a:rPr lang="fr-FR" dirty="0">
                <a:solidFill>
                  <a:srgbClr val="FF2D80"/>
                </a:solidFill>
              </a:rPr>
              <a:t>poignet</a:t>
            </a:r>
            <a:r>
              <a:rPr lang="fr-FR" dirty="0"/>
              <a:t>.</a:t>
            </a:r>
            <a:endParaRPr lang="en-US" dirty="0">
              <a:solidFill>
                <a:srgbClr val="FF2D80"/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7" y="1562712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Porteurs à chaîne cinématique ouverte (Robots série)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9322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69580" y="2227705"/>
            <a:ext cx="10982728" cy="44016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Les robots industriels peuvent généralement être classifiés en fonction de leur structure mécanique et du type des axes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• structure </a:t>
            </a:r>
            <a:r>
              <a:rPr lang="fr-FR" dirty="0">
                <a:solidFill>
                  <a:srgbClr val="FF2D80"/>
                </a:solidFill>
              </a:rPr>
              <a:t>cartésienne</a:t>
            </a:r>
            <a:r>
              <a:rPr lang="fr-FR" dirty="0"/>
              <a:t> (ou robot portique) = </a:t>
            </a:r>
            <a:r>
              <a:rPr lang="fr-FR" dirty="0">
                <a:solidFill>
                  <a:srgbClr val="FF2D80"/>
                </a:solidFill>
              </a:rPr>
              <a:t>PPP</a:t>
            </a:r>
            <a:r>
              <a:rPr lang="fr-FR" dirty="0"/>
              <a:t> (~ 21% du parc des robots industriel)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• structure </a:t>
            </a:r>
            <a:r>
              <a:rPr lang="fr-FR" dirty="0">
                <a:solidFill>
                  <a:srgbClr val="FF2D80"/>
                </a:solidFill>
              </a:rPr>
              <a:t>cylindrique </a:t>
            </a:r>
            <a:r>
              <a:rPr lang="fr-FR" dirty="0"/>
              <a:t>= </a:t>
            </a:r>
            <a:r>
              <a:rPr lang="fr-FR" dirty="0">
                <a:solidFill>
                  <a:srgbClr val="FF2D80"/>
                </a:solidFill>
              </a:rPr>
              <a:t>RPP</a:t>
            </a:r>
            <a:r>
              <a:rPr lang="fr-FR" dirty="0"/>
              <a:t> (~ 7%),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• structure </a:t>
            </a:r>
            <a:r>
              <a:rPr lang="fr-FR" dirty="0">
                <a:solidFill>
                  <a:srgbClr val="FF2D80"/>
                </a:solidFill>
              </a:rPr>
              <a:t>SCARA</a:t>
            </a:r>
            <a:r>
              <a:rPr lang="fr-FR" dirty="0"/>
              <a:t> (bi-cylindrique) =</a:t>
            </a:r>
            <a:r>
              <a:rPr lang="fr-FR" dirty="0">
                <a:solidFill>
                  <a:srgbClr val="FF2D80"/>
                </a:solidFill>
              </a:rPr>
              <a:t>RRP</a:t>
            </a:r>
            <a:r>
              <a:rPr lang="fr-FR" dirty="0"/>
              <a:t> (~ 2%),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• structure </a:t>
            </a:r>
            <a:r>
              <a:rPr lang="fr-FR" dirty="0">
                <a:solidFill>
                  <a:srgbClr val="FF2D80"/>
                </a:solidFill>
              </a:rPr>
              <a:t>sphérique</a:t>
            </a:r>
            <a:r>
              <a:rPr lang="fr-FR" dirty="0"/>
              <a:t> = </a:t>
            </a:r>
            <a:r>
              <a:rPr lang="fr-FR" dirty="0">
                <a:solidFill>
                  <a:srgbClr val="FF2D80"/>
                </a:solidFill>
              </a:rPr>
              <a:t>RRP</a:t>
            </a:r>
            <a:r>
              <a:rPr lang="fr-FR" dirty="0"/>
              <a:t> (~ 13%),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• structure </a:t>
            </a:r>
            <a:r>
              <a:rPr lang="fr-FR" dirty="0">
                <a:solidFill>
                  <a:srgbClr val="FF2D80"/>
                </a:solidFill>
              </a:rPr>
              <a:t>anthropomorphique</a:t>
            </a:r>
            <a:r>
              <a:rPr lang="fr-FR" dirty="0"/>
              <a:t> = </a:t>
            </a:r>
            <a:r>
              <a:rPr lang="fr-FR" dirty="0">
                <a:solidFill>
                  <a:srgbClr val="FF2D80"/>
                </a:solidFill>
              </a:rPr>
              <a:t>RRR</a:t>
            </a:r>
            <a:r>
              <a:rPr lang="fr-FR" dirty="0"/>
              <a:t> (~ 67%)</a:t>
            </a:r>
            <a:endParaRPr lang="en-US" dirty="0">
              <a:solidFill>
                <a:srgbClr val="FF2D80"/>
              </a:solidFill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7" y="1562712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Porteurs à chaîne cinématique ouverte (Robots série)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306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1" y="1455115"/>
            <a:ext cx="10820195" cy="5520758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397626" y="1507444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Porteur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9341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06" y="1603027"/>
            <a:ext cx="9039531" cy="46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57" y="1997311"/>
            <a:ext cx="8934170" cy="426966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92601"/>
          <a:stretch/>
        </p:blipFill>
        <p:spPr>
          <a:xfrm>
            <a:off x="1295706" y="1603027"/>
            <a:ext cx="9039531" cy="3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1455115"/>
            <a:ext cx="2907550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Terminologie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9BF6A-9A97-477B-BF2B-25D7D12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1" y="1724628"/>
            <a:ext cx="10105432" cy="50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8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92601"/>
          <a:stretch/>
        </p:blipFill>
        <p:spPr>
          <a:xfrm>
            <a:off x="1295706" y="1603027"/>
            <a:ext cx="9039531" cy="3432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06" y="2186437"/>
            <a:ext cx="9150490" cy="24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9587"/>
          <a:stretch/>
        </p:blipFill>
        <p:spPr>
          <a:xfrm>
            <a:off x="1693266" y="1744911"/>
            <a:ext cx="10085241" cy="5050172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397626" y="1507444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Poignet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975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397626" y="1507444"/>
            <a:ext cx="6623958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Pinces</a:t>
            </a:r>
            <a:endParaRPr lang="he-I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19171"/>
          <a:stretch/>
        </p:blipFill>
        <p:spPr>
          <a:xfrm>
            <a:off x="-80964" y="3444004"/>
            <a:ext cx="12432902" cy="2797405"/>
          </a:xfrm>
          <a:prstGeom prst="rect">
            <a:avLst/>
          </a:prstGeom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28776" y="2062448"/>
            <a:ext cx="10982728" cy="117565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 + + Pneumatique : L’intérêt du pneumatique réside dans sa rapidité. Les préhenseurs pneumatiques sont généralement quasiment 2 fois moins chers qu’en électrique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 - -   Pneumatique : Mais c’est du tout ou rien (ouvert ou fermé)</a:t>
            </a:r>
            <a:endParaRPr lang="en-US" dirty="0">
              <a:solidFill>
                <a:srgbClr val="FF2D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3276752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rgbClr val="FF2D80"/>
                </a:solidFill>
              </a:rPr>
              <a:t>Repeatability</a:t>
            </a:r>
            <a:r>
              <a:rPr lang="fr-FR" b="1" dirty="0">
                <a:solidFill>
                  <a:srgbClr val="FF2D80"/>
                </a:solidFill>
              </a:rPr>
              <a:t> &amp; </a:t>
            </a:r>
            <a:r>
              <a:rPr lang="fr-FR" b="1" dirty="0" err="1">
                <a:solidFill>
                  <a:srgbClr val="FF2D80"/>
                </a:solidFill>
              </a:rPr>
              <a:t>Accuracy</a:t>
            </a:r>
            <a:endParaRPr lang="he-IL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69580" y="2034706"/>
            <a:ext cx="10823337" cy="238629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Pourquoi la justesse n’est pas constante partout dans l’espace de travail?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Pour un robot, pourquoi la répétabilité est elle beaucoup plus importante que la justesse?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Sur 4 schémas, illustrez un système 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- non juste et non répétable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- juste, mais non répétable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- répétable, mais non juste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- juste et répétable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51" y="4337109"/>
            <a:ext cx="9519408" cy="23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53" y="2308808"/>
            <a:ext cx="3667696" cy="362326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22" y="2308808"/>
            <a:ext cx="3029809" cy="3714488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263918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rgbClr val="FF2D80"/>
                </a:solidFill>
              </a:rPr>
              <a:t>Workspace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237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3276752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err="1">
                <a:solidFill>
                  <a:srgbClr val="FF2D80"/>
                </a:solidFill>
              </a:rPr>
              <a:t>Resolution</a:t>
            </a:r>
            <a:endParaRPr lang="he-IL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69580" y="2034706"/>
            <a:ext cx="10882060" cy="2386292"/>
          </a:xfrm>
        </p:spPr>
        <p:txBody>
          <a:bodyPr>
            <a:normAutofit/>
          </a:bodyPr>
          <a:lstStyle/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Pourquoi la résolution des axes linéaires est généralement plus élevée que celle des axes de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dirty="0"/>
              <a:t>révolution?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60" y="3447151"/>
            <a:ext cx="9518534" cy="238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8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3276752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Trigonométrie</a:t>
            </a:r>
            <a:endParaRPr lang="he-IL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69580" y="2034706"/>
            <a:ext cx="10882060" cy="1908120"/>
          </a:xfrm>
        </p:spPr>
        <p:txBody>
          <a:bodyPr>
            <a:normAutofit/>
          </a:bodyPr>
          <a:lstStyle/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sz="1600" dirty="0"/>
              <a:t>Soit le triangle quelconque de cotés : </a:t>
            </a:r>
            <a:r>
              <a:rPr lang="fr-FR" sz="1600" dirty="0" err="1"/>
              <a:t>a,b,c</a:t>
            </a:r>
            <a:r>
              <a:rPr lang="fr-FR" sz="1600" dirty="0"/>
              <a:t>.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sz="1600" dirty="0"/>
              <a:t>1) Exprimez x en fonction de </a:t>
            </a:r>
            <a:r>
              <a:rPr lang="fr-FR" sz="1600" dirty="0" err="1"/>
              <a:t>a,b</a:t>
            </a:r>
            <a:r>
              <a:rPr lang="fr-FR" sz="1600" dirty="0"/>
              <a:t> et γ.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sz="1600" dirty="0"/>
              <a:t>2) En appliquant le théorème de Pythagore dans le triangle de gauche (</a:t>
            </a:r>
            <a:r>
              <a:rPr lang="fr-FR" sz="1600" dirty="0" err="1"/>
              <a:t>cxh</a:t>
            </a:r>
            <a:r>
              <a:rPr lang="fr-FR" sz="1600" dirty="0"/>
              <a:t>), exprimez c</a:t>
            </a:r>
            <a:r>
              <a:rPr lang="fr-FR" sz="1600" baseline="30000" dirty="0"/>
              <a:t>2</a:t>
            </a:r>
            <a:r>
              <a:rPr lang="fr-FR" sz="1600" dirty="0"/>
              <a:t> en fonction de a, b et γ. 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buNone/>
            </a:pPr>
            <a:r>
              <a:rPr lang="fr-FR" sz="1600" dirty="0"/>
              <a:t>Comment s’appelle cette formule?</a:t>
            </a: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7" y="4120991"/>
            <a:ext cx="5084661" cy="22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3276752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Trigonométrie</a:t>
            </a:r>
            <a:endParaRPr lang="he-IL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79" y="3439485"/>
            <a:ext cx="3764018" cy="31727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0" y="1982377"/>
            <a:ext cx="6350292" cy="4133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59" y="2498890"/>
            <a:ext cx="9619377" cy="6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6" y="1507444"/>
            <a:ext cx="3276752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Trigonométrie</a:t>
            </a: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3" y="2538355"/>
            <a:ext cx="4101086" cy="42836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04" y="1562658"/>
            <a:ext cx="9210767" cy="92048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204" y="2626643"/>
            <a:ext cx="5035712" cy="42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7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541501" y="6516940"/>
            <a:ext cx="4069600" cy="33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"/>
              </a:rPr>
              <a:t>https://www.staubli.com/en/file/21877.show</a:t>
            </a:r>
            <a:endParaRPr lang="he-IL" sz="1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23" y="2978599"/>
            <a:ext cx="2745178" cy="3512515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97625" y="1455115"/>
            <a:ext cx="6517525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Datasheet</a:t>
            </a:r>
            <a:endParaRPr lang="he-I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30048"/>
            <a:ext cx="8932729" cy="4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6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5" y="1455115"/>
            <a:ext cx="6517525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Résolution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47137" y="2250018"/>
            <a:ext cx="6235102" cy="88053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Plus petit incrément de mouvement que le contrôleur peut mesurer.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10" y="925120"/>
            <a:ext cx="4655891" cy="310392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49" y="4106149"/>
            <a:ext cx="5223752" cy="27518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1049" y="4024126"/>
            <a:ext cx="1943472" cy="3724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EF6B9-ED6C-4DB1-A7FE-7154AA7BA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" y="3239092"/>
            <a:ext cx="6184614" cy="1334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115A52-3143-4F41-B166-079511A03A8F}"/>
              </a:ext>
            </a:extLst>
          </p:cNvPr>
          <p:cNvSpPr/>
          <p:nvPr/>
        </p:nvSpPr>
        <p:spPr>
          <a:xfrm>
            <a:off x="386050" y="3273817"/>
            <a:ext cx="6184614" cy="880532"/>
          </a:xfrm>
          <a:prstGeom prst="rect">
            <a:avLst/>
          </a:prstGeom>
          <a:noFill/>
          <a:ln>
            <a:solidFill>
              <a:srgbClr val="FF2D8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60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1562712"/>
            <a:ext cx="94226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Justesse</a:t>
            </a:r>
            <a:r>
              <a:rPr lang="en-US" b="1" dirty="0">
                <a:solidFill>
                  <a:srgbClr val="FF2D80"/>
                </a:solidFill>
              </a:rPr>
              <a:t> (accuracy)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80512" y="2037645"/>
            <a:ext cx="8092013" cy="21130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sz="1800" dirty="0"/>
              <a:t>Erreur entre la pose désirée et la pose atteinte par l’effecteur, lors d’un seul déplacement.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sz="1800" dirty="0"/>
              <a:t>La précision n’est pas constante sur l’espace de travail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sz="1800" dirty="0"/>
              <a:t>en raison de l’effet de la cinématique, de la géométrie, du jeu d’engrenage (</a:t>
            </a:r>
            <a:r>
              <a:rPr lang="fr-FR" sz="1800" dirty="0" err="1"/>
              <a:t>backlash</a:t>
            </a:r>
            <a:r>
              <a:rPr lang="fr-FR" sz="1800" dirty="0"/>
              <a:t>), de la flexion des liaisons sous la gravité et la charge.</a:t>
            </a:r>
            <a:endParaRPr lang="en-US" sz="1800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21426" y="4258287"/>
            <a:ext cx="94226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Répétabilité</a:t>
            </a:r>
            <a:r>
              <a:rPr lang="en-US" b="1" dirty="0">
                <a:solidFill>
                  <a:srgbClr val="FF2D80"/>
                </a:solidFill>
              </a:rPr>
              <a:t> (</a:t>
            </a:r>
            <a:r>
              <a:rPr lang="en-US" b="1" dirty="0" err="1">
                <a:solidFill>
                  <a:srgbClr val="FF2D80"/>
                </a:solidFill>
              </a:rPr>
              <a:t>repeatablity</a:t>
            </a:r>
            <a:r>
              <a:rPr lang="en-US" b="1" dirty="0">
                <a:solidFill>
                  <a:srgbClr val="FF2D80"/>
                </a:solidFill>
              </a:rPr>
              <a:t>)</a:t>
            </a:r>
            <a:endParaRPr lang="he-IL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680514" y="4840817"/>
            <a:ext cx="8530162" cy="1807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Erreur maximale de positionnement répété de l’outil en tout point de son espace de travail.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= capacité d’un mécanisme à revenir plusieurs fois dans la même position dans des conditions identiques.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sz="800" dirty="0"/>
              <a:t>         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~ 0.03 a 0.1 mm pour les robots de faible et de moyenne envergures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 peut dépasser les 0.2 mm pour les gros porteurs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4840817"/>
            <a:ext cx="2169692" cy="1404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FAC36-6314-43FD-8EE6-609F8607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029" y="1060388"/>
            <a:ext cx="2538938" cy="38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2115162"/>
            <a:ext cx="94226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Charge utile (payload)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80512" y="2590095"/>
            <a:ext cx="10806638" cy="21130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Charge maximale que peut porter le robot sans dégrader la répétabilité.    (&lt; charge max)</a:t>
            </a:r>
            <a:endParaRPr lang="en-US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97626" y="4056605"/>
            <a:ext cx="94226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Charge </a:t>
            </a:r>
            <a:r>
              <a:rPr lang="en-US" b="1" dirty="0" err="1">
                <a:solidFill>
                  <a:srgbClr val="FF2D80"/>
                </a:solidFill>
              </a:rPr>
              <a:t>nominale</a:t>
            </a:r>
            <a:r>
              <a:rPr lang="en-US" b="1" dirty="0">
                <a:solidFill>
                  <a:srgbClr val="FF2D80"/>
                </a:solidFill>
              </a:rPr>
              <a:t> (rated load)</a:t>
            </a:r>
            <a:endParaRPr lang="he-IL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756713" y="4509265"/>
            <a:ext cx="6396562" cy="1862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Masse maximale qui peut être transporté par l’interface mécanique sans dégradation d’aucune des performances annoncées.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26" y="3633636"/>
            <a:ext cx="4838274" cy="32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1562712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Volume de travail (workspace)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70962" y="1927006"/>
            <a:ext cx="7558613" cy="131576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Ensemble des points atteignables par le préhenseur.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(dépend de la géométrie du robot, de la longueur des segments, des contraintes sur les angles/courses des articulations )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2" y="3353412"/>
            <a:ext cx="6924938" cy="3370987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7160002" y="3250919"/>
            <a:ext cx="3625097" cy="93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Espace</a:t>
            </a:r>
            <a:r>
              <a:rPr lang="en-US" b="1" dirty="0">
                <a:solidFill>
                  <a:srgbClr val="FF2D80"/>
                </a:solidFill>
              </a:rPr>
              <a:t> de travail maximal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2D80"/>
                </a:solidFill>
              </a:rPr>
              <a:t>(reachable workspace)</a:t>
            </a:r>
            <a:endParaRPr lang="he-IL" dirty="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470776" y="4543039"/>
            <a:ext cx="3314323" cy="93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Espace de travail dextre</a:t>
            </a:r>
          </a:p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(</a:t>
            </a:r>
            <a:r>
              <a:rPr lang="fr-FR" b="1" dirty="0" err="1">
                <a:solidFill>
                  <a:srgbClr val="FF2D80"/>
                </a:solidFill>
              </a:rPr>
              <a:t>dextrous</a:t>
            </a:r>
            <a:r>
              <a:rPr lang="fr-FR" b="1" dirty="0">
                <a:solidFill>
                  <a:srgbClr val="FF2D80"/>
                </a:solidFill>
              </a:rPr>
              <a:t> </a:t>
            </a:r>
            <a:r>
              <a:rPr lang="fr-FR" b="1" dirty="0" err="1">
                <a:solidFill>
                  <a:srgbClr val="FF2D80"/>
                </a:solidFill>
              </a:rPr>
              <a:t>workspace</a:t>
            </a:r>
            <a:r>
              <a:rPr lang="fr-FR" b="1" dirty="0">
                <a:solidFill>
                  <a:srgbClr val="FF2D80"/>
                </a:solidFill>
              </a:rPr>
              <a:t>)</a:t>
            </a:r>
            <a:endParaRPr lang="he-IL" dirty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6359902" y="3539503"/>
            <a:ext cx="800100" cy="407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7249022" y="3946871"/>
            <a:ext cx="4238128" cy="389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avec une configuration possible a minima</a:t>
            </a: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582397" y="5301531"/>
            <a:ext cx="4482603" cy="155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avec toutes les orientations possibles du préhenseur.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(</a:t>
            </a:r>
            <a:r>
              <a:rPr lang="fr-FR" dirty="0" err="1"/>
              <a:t>i.e</a:t>
            </a:r>
            <a:r>
              <a:rPr lang="fr-FR" dirty="0"/>
              <a:t> points où le robot peut saisir un objet immobile et toujours déplacer ses articulations)</a:t>
            </a:r>
          </a:p>
        </p:txBody>
      </p:sp>
    </p:spTree>
    <p:extLst>
      <p:ext uri="{BB962C8B-B14F-4D97-AF65-F5344CB8AC3E}">
        <p14:creationId xmlns:p14="http://schemas.microsoft.com/office/powerpoint/2010/main" val="230645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470963" y="1769095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Espace</a:t>
            </a:r>
            <a:r>
              <a:rPr lang="en-US" b="1" dirty="0">
                <a:solidFill>
                  <a:srgbClr val="FF2D80"/>
                </a:solidFill>
              </a:rPr>
              <a:t> des </a:t>
            </a:r>
            <a:r>
              <a:rPr lang="en-US" b="1" dirty="0" err="1">
                <a:solidFill>
                  <a:srgbClr val="FF2D80"/>
                </a:solidFill>
              </a:rPr>
              <a:t>Tâches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44300" y="2133390"/>
            <a:ext cx="4786838" cy="89239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Espace dans lequel est définit la position et l’orientation de l’effecteur</a:t>
            </a:r>
            <a:endParaRPr lang="en-US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533946" y="4387020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Espace</a:t>
            </a:r>
            <a:r>
              <a:rPr lang="en-US" b="1" dirty="0">
                <a:solidFill>
                  <a:srgbClr val="FF2D80"/>
                </a:solidFill>
              </a:rPr>
              <a:t> </a:t>
            </a:r>
            <a:r>
              <a:rPr lang="en-US" b="1" dirty="0" err="1">
                <a:solidFill>
                  <a:srgbClr val="FF2D80"/>
                </a:solidFill>
              </a:rPr>
              <a:t>Articulaire</a:t>
            </a:r>
            <a:endParaRPr lang="he-IL" dirty="0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607283" y="4751315"/>
            <a:ext cx="4786838" cy="8923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Espace où sont définis la position et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l’orientation des différentes liaisons.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613839" y="3166375"/>
            <a:ext cx="3767661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Coordonnées opérationnelles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751591" y="5897366"/>
            <a:ext cx="2889463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>
                <a:solidFill>
                  <a:srgbClr val="FF2D80"/>
                </a:solidFill>
              </a:rPr>
              <a:t>Variables articulaires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19252" y="3013011"/>
            <a:ext cx="767286" cy="496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b="1" dirty="0">
                <a:solidFill>
                  <a:srgbClr val="FF2D80"/>
                </a:solidFill>
              </a:rPr>
              <a:t>X</a:t>
            </a:r>
            <a:r>
              <a:rPr lang="fr-FR" sz="4400" b="1" baseline="-25000" dirty="0">
                <a:solidFill>
                  <a:srgbClr val="FF2D80"/>
                </a:solidFill>
              </a:rPr>
              <a:t>i</a:t>
            </a:r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3641054" y="5630936"/>
            <a:ext cx="767286" cy="474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b="1" dirty="0">
                <a:solidFill>
                  <a:srgbClr val="FF2D80"/>
                </a:solidFill>
              </a:rPr>
              <a:t>q</a:t>
            </a:r>
            <a:r>
              <a:rPr lang="fr-FR" sz="4400" b="1" baseline="-25000" dirty="0">
                <a:solidFill>
                  <a:srgbClr val="FF2D80"/>
                </a:solidFill>
              </a:rPr>
              <a:t>i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58" y="1701592"/>
            <a:ext cx="3790110" cy="4433240"/>
          </a:xfrm>
          <a:prstGeom prst="rect">
            <a:avLst/>
          </a:prstGeom>
        </p:spPr>
      </p:pic>
      <p:cxnSp>
        <p:nvCxnSpPr>
          <p:cNvPr id="31" name="Connecteur droit 30"/>
          <p:cNvCxnSpPr/>
          <p:nvPr/>
        </p:nvCxnSpPr>
        <p:spPr>
          <a:xfrm flipV="1">
            <a:off x="613839" y="4005603"/>
            <a:ext cx="4863973" cy="171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E7AC79-0821-4B3C-8B37-D0CE8533281D}"/>
                  </a:ext>
                </a:extLst>
              </p14:cNvPr>
              <p14:cNvContentPartPr/>
              <p14:nvPr/>
            </p14:nvContentPartPr>
            <p14:xfrm>
              <a:off x="5963760" y="1231200"/>
              <a:ext cx="5768280" cy="495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E7AC79-0821-4B3C-8B37-D0CE853328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4400" y="1221840"/>
                <a:ext cx="5787000" cy="49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60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Quelques</a:t>
            </a:r>
            <a:r>
              <a:rPr lang="en-GB" dirty="0"/>
              <a:t> </a:t>
            </a:r>
            <a:r>
              <a:rPr lang="en-GB" dirty="0" err="1"/>
              <a:t>définitions</a:t>
            </a:r>
            <a:endParaRPr lang="en-GB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E55F-A350-4989-9404-8411324CBBD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97626" y="1562712"/>
            <a:ext cx="4202949" cy="47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rgbClr val="FF2D80"/>
                </a:solidFill>
              </a:rPr>
              <a:t>Redondance</a:t>
            </a:r>
            <a:endParaRPr lang="he-IL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64882" y="2037645"/>
            <a:ext cx="7368112" cy="18207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Un robot est redondant quand le DDL de l’organe terminal est inférieur au nombre de variables de l’espace articulaire.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fr-FR" dirty="0"/>
              <a:t>(i.e. la dimension de l’espace opérationnel est inférieur à la dimension de l’espace articulaire). </a:t>
            </a:r>
            <a:endParaRPr lang="en-US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564882" y="3944898"/>
            <a:ext cx="7576085" cy="2407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55600" indent="-355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5376D"/>
              </a:buClr>
              <a:buSzPct val="85000"/>
              <a:buFont typeface="Wingdings" panose="05000000000000000000" pitchFamily="2" charset="2"/>
              <a:buChar char="§"/>
              <a:defRPr lang="fr-FR" sz="20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1pPr>
            <a:lvl2pPr marL="7874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600" kern="1200" dirty="0" smtClean="0">
                <a:solidFill>
                  <a:schemeClr val="tx1"/>
                </a:solidFill>
                <a:latin typeface="Arial MT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F4987"/>
                </a:solidFill>
                <a:latin typeface="Gilroy Light" panose="000004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C’est le cas notamment si sa structure présente une des propriétés suivantes 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Plus de 6 articulations,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Plus de trois articulations pivots d’axes concourants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Plus de trois articulations pivots d’axes parallèles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Plus de trois articulations prismatiques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Deux axes d’articulations prismatiques parallèles,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fr-FR" dirty="0"/>
              <a:t>• Deux axes d’articulations pivots confondus.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1652256"/>
            <a:ext cx="4006851" cy="2678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890FAE-C5D0-4D38-AC7B-C64ED882A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952" y="4653134"/>
            <a:ext cx="2798760" cy="1376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D5896E-443C-4091-AC6E-E5D285A90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314" y="5611808"/>
            <a:ext cx="2916738" cy="10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82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920</Words>
  <Application>Microsoft Office PowerPoint</Application>
  <PresentationFormat>Grand écran</PresentationFormat>
  <Paragraphs>163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Arial MT</vt:lpstr>
      <vt:lpstr>ArialMT</vt:lpstr>
      <vt:lpstr>Calibri</vt:lpstr>
      <vt:lpstr>Gilroy Light</vt:lpstr>
      <vt:lpstr>Gilroy Medium</vt:lpstr>
      <vt:lpstr>Wingdings</vt:lpstr>
      <vt:lpstr>Custom Design</vt:lpstr>
      <vt:lpstr>Présentation PowerPoint</vt:lpstr>
      <vt:lpstr>Quelques définitions</vt:lpstr>
      <vt:lpstr>Quelques définitions</vt:lpstr>
      <vt:lpstr>Quelques définitions</vt:lpstr>
      <vt:lpstr>Quelques définitions</vt:lpstr>
      <vt:lpstr>Quelques définitions</vt:lpstr>
      <vt:lpstr>Quelques définitions</vt:lpstr>
      <vt:lpstr>Quelques définitions</vt:lpstr>
      <vt:lpstr>Quelques définitions</vt:lpstr>
      <vt:lpstr>Modes de déplacement des bras robots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Architectures</vt:lpstr>
      <vt:lpstr>Exercices</vt:lpstr>
      <vt:lpstr>Exercices</vt:lpstr>
      <vt:lpstr>Exercices</vt:lpstr>
      <vt:lpstr>Exercices</vt:lpstr>
      <vt:lpstr>Exercices</vt:lpstr>
      <vt:lpstr>Exercices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EArroyo</dc:creator>
  <cp:lastModifiedBy>Luc Marechal</cp:lastModifiedBy>
  <cp:revision>260</cp:revision>
  <dcterms:created xsi:type="dcterms:W3CDTF">2018-10-25T06:35:22Z</dcterms:created>
  <dcterms:modified xsi:type="dcterms:W3CDTF">2020-12-02T22:25:22Z</dcterms:modified>
</cp:coreProperties>
</file>